
<file path=[Content_Types].xml><?xml version="1.0" encoding="utf-8"?>
<Types xmlns="http://schemas.openxmlformats.org/package/2006/content-types">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notesSlides/notesSlide9.xml" ContentType="application/vnd.openxmlformats-officedocument.presentationml.notesSlide+xml"/>
  <Override PartName="/ppt/diagrams/quickStyle13.xml" ContentType="application/vnd.openxmlformats-officedocument.drawingml.diagramStyle+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quickStyle9.xml" ContentType="application/vnd.openxmlformats-officedocument.drawingml.diagramStyle+xml"/>
  <Override PartName="/ppt/notesSlides/notesSlide7.xml" ContentType="application/vnd.openxmlformats-officedocument.presentationml.notesSlide+xml"/>
  <Override PartName="/ppt/diagrams/quickStyle11.xml" ContentType="application/vnd.openxmlformats-officedocument.drawingml.diagramStyle+xml"/>
  <Default Extension="xlsx" ContentType="application/vnd.openxmlformats-officedocument.spreadsheetml.sheet"/>
  <Override PartName="/ppt/diagrams/layout13.xml" ContentType="application/vnd.openxmlformats-officedocument.drawingml.diagramLayou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quickStyle7.xml" ContentType="application/vnd.openxmlformats-officedocument.drawingml.diagramStyle+xml"/>
  <Override PartName="/ppt/notesSlides/notesSlide5.xml" ContentType="application/vnd.openxmlformats-officedocument.presentationml.notesSlide+xml"/>
  <Override PartName="/ppt/diagrams/layout11.xml" ContentType="application/vnd.openxmlformats-officedocument.drawingml.diagramLayout+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notesSlides/notesSlide1.xml" ContentType="application/vnd.openxmlformats-officedocument.presentationml.notesSlide+xml"/>
  <Override PartName="/ppt/diagrams/quickStyle5.xml" ContentType="application/vnd.openxmlformats-officedocument.drawingml.diagramStyle+xml"/>
  <Override PartName="/ppt/notesSlides/notesSlide3.xml" ContentType="application/vnd.openxmlformats-officedocument.presentationml.notesSlide+xml"/>
  <Default Extension="png" ContentType="image/png"/>
  <Override PartName="/ppt/diagrams/colors1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colors10.xml" ContentType="application/vnd.openxmlformats-officedocument.drawingml.diagramColor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slideLayouts/slideLayout10.xml" ContentType="application/vnd.openxmlformats-officedocument.presentationml.slideLayout+xml"/>
  <Default Extension="gif" ContentType="image/gif"/>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notesSlides/notesSlide8.xml" ContentType="application/vnd.openxmlformats-officedocument.presentationml.notesSlide+xml"/>
  <Override PartName="/ppt/diagrams/quickStyle12.xml" ContentType="application/vnd.openxmlformats-officedocument.drawingml.diagramStyle+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notesSlides/notesSlide6.xml" ContentType="application/vnd.openxmlformats-officedocument.presentationml.notesSlide+xml"/>
  <Override PartName="/ppt/diagrams/quickStyle10.xml" ContentType="application/vnd.openxmlformats-officedocument.drawingml.diagramStyle+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notesSlides/notesSlide4.xml" ContentType="application/vnd.openxmlformats-officedocument.presentationml.notesSlide+xml"/>
  <Override PartName="/ppt/diagrams/layout12.xml" ContentType="application/vnd.openxmlformats-officedocument.drawingml.diagramLayout+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diagrams/data11.xml" ContentType="application/vnd.openxmlformats-officedocument.drawingml.diagramData+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4"/>
  </p:notesMasterIdLst>
  <p:sldIdLst>
    <p:sldId id="256" r:id="rId2"/>
    <p:sldId id="286" r:id="rId3"/>
    <p:sldId id="270" r:id="rId4"/>
    <p:sldId id="266" r:id="rId5"/>
    <p:sldId id="271" r:id="rId6"/>
    <p:sldId id="267" r:id="rId7"/>
    <p:sldId id="268" r:id="rId8"/>
    <p:sldId id="306" r:id="rId9"/>
    <p:sldId id="295" r:id="rId10"/>
    <p:sldId id="296" r:id="rId11"/>
    <p:sldId id="297" r:id="rId12"/>
    <p:sldId id="298" r:id="rId13"/>
    <p:sldId id="300" r:id="rId14"/>
    <p:sldId id="301" r:id="rId15"/>
    <p:sldId id="302" r:id="rId16"/>
    <p:sldId id="304" r:id="rId17"/>
    <p:sldId id="281" r:id="rId18"/>
    <p:sldId id="292" r:id="rId19"/>
    <p:sldId id="307" r:id="rId20"/>
    <p:sldId id="291" r:id="rId21"/>
    <p:sldId id="294" r:id="rId22"/>
    <p:sldId id="263"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42" autoAdjust="0"/>
    <p:restoredTop sz="94654" autoAdjust="0"/>
  </p:normalViewPr>
  <p:slideViewPr>
    <p:cSldViewPr>
      <p:cViewPr varScale="1">
        <p:scale>
          <a:sx n="48" d="100"/>
          <a:sy n="48" d="100"/>
        </p:scale>
        <p:origin x="-115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latin typeface="Times New Roman" pitchFamily="18" charset="0"/>
                <a:cs typeface="Times New Roman" pitchFamily="18" charset="0"/>
              </a:defRPr>
            </a:pPr>
            <a:r>
              <a:rPr lang="en-US" sz="2800" dirty="0" smtClean="0">
                <a:latin typeface="Times New Roman" pitchFamily="18" charset="0"/>
                <a:cs typeface="Times New Roman" pitchFamily="18" charset="0"/>
              </a:rPr>
              <a:t>Net</a:t>
            </a:r>
            <a:r>
              <a:rPr lang="en-US" sz="2800" baseline="0" dirty="0" smtClean="0">
                <a:latin typeface="Times New Roman" pitchFamily="18" charset="0"/>
                <a:cs typeface="Times New Roman" pitchFamily="18" charset="0"/>
              </a:rPr>
              <a:t> Electricity Generation: April 2009 (Thousand MWh)</a:t>
            </a:r>
            <a:endParaRPr lang="en-US" sz="2800" dirty="0">
              <a:latin typeface="Times New Roman" pitchFamily="18" charset="0"/>
              <a:cs typeface="Times New Roman" pitchFamily="18" charset="0"/>
            </a:endParaRPr>
          </a:p>
        </c:rich>
      </c:tx>
    </c:title>
    <c:plotArea>
      <c:layout/>
      <c:pieChart>
        <c:varyColors val="1"/>
        <c:ser>
          <c:idx val="0"/>
          <c:order val="0"/>
          <c:tx>
            <c:strRef>
              <c:f>Sheet1!$B$1</c:f>
              <c:strCache>
                <c:ptCount val="1"/>
                <c:pt idx="0">
                  <c:v>thousand MWh</c:v>
                </c:pt>
              </c:strCache>
            </c:strRef>
          </c:tx>
          <c:cat>
            <c:strRef>
              <c:f>Sheet1!$A$2:$A$7</c:f>
              <c:strCache>
                <c:ptCount val="6"/>
                <c:pt idx="0">
                  <c:v>Petroleum-Fired (472)</c:v>
                </c:pt>
                <c:pt idx="1">
                  <c:v>Natural Gas-Fired (8783)</c:v>
                </c:pt>
                <c:pt idx="2">
                  <c:v>Coal-Fired (3604)</c:v>
                </c:pt>
                <c:pt idx="3">
                  <c:v>Nuclear (2205)</c:v>
                </c:pt>
                <c:pt idx="4">
                  <c:v>Hydroelectric (18)</c:v>
                </c:pt>
                <c:pt idx="5">
                  <c:v>Other Renewables (324)</c:v>
                </c:pt>
              </c:strCache>
            </c:strRef>
          </c:cat>
          <c:val>
            <c:numRef>
              <c:f>Sheet1!$B$2:$B$7</c:f>
              <c:numCache>
                <c:formatCode>#,##0</c:formatCode>
                <c:ptCount val="6"/>
                <c:pt idx="0" formatCode="General">
                  <c:v>472</c:v>
                </c:pt>
                <c:pt idx="1">
                  <c:v>8783</c:v>
                </c:pt>
                <c:pt idx="2">
                  <c:v>3604</c:v>
                </c:pt>
                <c:pt idx="3">
                  <c:v>2205</c:v>
                </c:pt>
                <c:pt idx="4" formatCode="General">
                  <c:v>18</c:v>
                </c:pt>
                <c:pt idx="5" formatCode="General">
                  <c:v>324</c:v>
                </c:pt>
              </c:numCache>
            </c:numRef>
          </c:val>
        </c:ser>
        <c:firstSliceAng val="0"/>
      </c:pieChart>
    </c:plotArea>
    <c:legend>
      <c:legendPos val="r"/>
    </c:legend>
    <c:plotVisOnly val="1"/>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a:pPr>
            <a:r>
              <a:rPr lang="en-US" sz="2800" dirty="0">
                <a:latin typeface="Times New Roman" pitchFamily="18" charset="0"/>
                <a:cs typeface="Times New Roman" pitchFamily="18" charset="0"/>
              </a:rPr>
              <a:t>Transportation Sector Energy Consumption (Trillion BTU)</a:t>
            </a:r>
          </a:p>
        </c:rich>
      </c:tx>
      <c:layout>
        <c:manualLayout>
          <c:xMode val="edge"/>
          <c:yMode val="edge"/>
          <c:x val="9.0902777777777749E-2"/>
          <c:y val="0"/>
        </c:manualLayout>
      </c:layout>
    </c:title>
    <c:plotArea>
      <c:layout/>
      <c:pieChart>
        <c:varyColors val="1"/>
        <c:ser>
          <c:idx val="0"/>
          <c:order val="0"/>
          <c:tx>
            <c:strRef>
              <c:f>Sheet1!$B$1</c:f>
              <c:strCache>
                <c:ptCount val="1"/>
                <c:pt idx="0">
                  <c:v>Transportation Sector Energy Consumption (Trillion BTU)</c:v>
                </c:pt>
              </c:strCache>
            </c:strRef>
          </c:tx>
          <c:cat>
            <c:strRef>
              <c:f>Sheet1!$A$2:$A$4</c:f>
              <c:strCache>
                <c:ptCount val="3"/>
                <c:pt idx="0">
                  <c:v>¹Natural Gas (12.5 ) </c:v>
                </c:pt>
                <c:pt idx="1">
                  <c:v>¹Petroleum (1,616.1)</c:v>
                </c:pt>
                <c:pt idx="2">
                  <c:v>²Other Sources (1)</c:v>
                </c:pt>
              </c:strCache>
            </c:strRef>
          </c:cat>
          <c:val>
            <c:numRef>
              <c:f>Sheet1!$B$2:$B$4</c:f>
              <c:numCache>
                <c:formatCode>#,##0.00</c:formatCode>
                <c:ptCount val="3"/>
                <c:pt idx="0" formatCode="General">
                  <c:v>12.5</c:v>
                </c:pt>
                <c:pt idx="1">
                  <c:v>1616.1</c:v>
                </c:pt>
                <c:pt idx="2" formatCode="General">
                  <c:v>1</c:v>
                </c:pt>
              </c:numCache>
            </c:numRef>
          </c:val>
        </c:ser>
        <c:firstSliceAng val="0"/>
      </c:pieChart>
    </c:plotArea>
    <c:legend>
      <c:legendPos val="r"/>
      <c:layout>
        <c:manualLayout>
          <c:xMode val="edge"/>
          <c:yMode val="edge"/>
          <c:x val="0.72584487702926215"/>
          <c:y val="0.43279474445548927"/>
          <c:w val="0.26489586371148088"/>
          <c:h val="0.23925803193707113"/>
        </c:manualLayout>
      </c:layout>
    </c:legend>
    <c:plotVisOnly val="1"/>
  </c:chart>
  <c:txPr>
    <a:bodyPr/>
    <a:lstStyle/>
    <a:p>
      <a:pPr>
        <a:defRPr sz="1800"/>
      </a:pPr>
      <a:endParaRPr lang="en-US"/>
    </a:p>
  </c:txPr>
  <c:externalData r:id="rId1"/>
</c:chartSpace>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635FAE9-127F-4B2E-959A-AA8A2C6EA686}" type="doc">
      <dgm:prSet loTypeId="urn:microsoft.com/office/officeart/2005/8/layout/process2" loCatId="process" qsTypeId="urn:microsoft.com/office/officeart/2005/8/quickstyle/simple1" qsCatId="simple" csTypeId="urn:microsoft.com/office/officeart/2005/8/colors/colorful5" csCatId="colorful" phldr="1"/>
      <dgm:spPr/>
      <dgm:t>
        <a:bodyPr/>
        <a:lstStyle/>
        <a:p>
          <a:endParaRPr lang="en-US"/>
        </a:p>
      </dgm:t>
    </dgm:pt>
    <dgm:pt modelId="{1A107EE2-8D80-459E-8BC3-46A306D2C0F6}">
      <dgm:prSet phldrT="[Text]"/>
      <dgm:spPr/>
      <dgm:t>
        <a:bodyPr/>
        <a:lstStyle/>
        <a:p>
          <a:pPr algn="ctr"/>
          <a:r>
            <a:rPr lang="en-US" sz="1800" dirty="0" smtClean="0">
              <a:latin typeface="Times New Roman" pitchFamily="18" charset="0"/>
              <a:cs typeface="Times New Roman" pitchFamily="18" charset="0"/>
            </a:rPr>
            <a:t>To Understand</a:t>
          </a:r>
          <a:endParaRPr lang="en-US" sz="1800" dirty="0">
            <a:latin typeface="Times New Roman" pitchFamily="18" charset="0"/>
            <a:cs typeface="Times New Roman" pitchFamily="18" charset="0"/>
          </a:endParaRPr>
        </a:p>
      </dgm:t>
    </dgm:pt>
    <dgm:pt modelId="{DAD34974-9836-4B77-A0B0-8674C0772336}" type="parTrans" cxnId="{08302DD4-CBAC-4F6D-8025-48F0441273B1}">
      <dgm:prSet/>
      <dgm:spPr/>
      <dgm:t>
        <a:bodyPr/>
        <a:lstStyle/>
        <a:p>
          <a:endParaRPr lang="en-US"/>
        </a:p>
      </dgm:t>
    </dgm:pt>
    <dgm:pt modelId="{670FA4E2-9588-413D-A036-B131E01A91DC}" type="sibTrans" cxnId="{08302DD4-CBAC-4F6D-8025-48F0441273B1}">
      <dgm:prSet/>
      <dgm:spPr/>
      <dgm:t>
        <a:bodyPr/>
        <a:lstStyle/>
        <a:p>
          <a:endParaRPr lang="en-US" dirty="0"/>
        </a:p>
      </dgm:t>
    </dgm:pt>
    <dgm:pt modelId="{AFC291EC-3ED4-451E-BD9E-A9C792E52D55}">
      <dgm:prSet phldrT="[Text]" custT="1"/>
      <dgm:spPr/>
      <dgm:t>
        <a:bodyPr/>
        <a:lstStyle/>
        <a:p>
          <a:pPr algn="l"/>
          <a:r>
            <a:rPr lang="en-US" sz="1600" dirty="0" smtClean="0">
              <a:latin typeface="Times New Roman" pitchFamily="18" charset="0"/>
              <a:cs typeface="Times New Roman" pitchFamily="18" charset="0"/>
            </a:rPr>
            <a:t> FL RE Policymaking Terminology/ Concepts</a:t>
          </a:r>
          <a:endParaRPr lang="en-US" sz="1600" dirty="0">
            <a:latin typeface="Times New Roman" pitchFamily="18" charset="0"/>
            <a:cs typeface="Times New Roman" pitchFamily="18" charset="0"/>
          </a:endParaRPr>
        </a:p>
      </dgm:t>
    </dgm:pt>
    <dgm:pt modelId="{68638181-10FE-4B9A-AFCE-5D384D663D04}" type="parTrans" cxnId="{B67B161B-F91F-4957-80C6-C13169E5D6C9}">
      <dgm:prSet/>
      <dgm:spPr/>
      <dgm:t>
        <a:bodyPr/>
        <a:lstStyle/>
        <a:p>
          <a:endParaRPr lang="en-US"/>
        </a:p>
      </dgm:t>
    </dgm:pt>
    <dgm:pt modelId="{72073369-4063-45E3-863B-68A57D3F5772}" type="sibTrans" cxnId="{B67B161B-F91F-4957-80C6-C13169E5D6C9}">
      <dgm:prSet/>
      <dgm:spPr/>
      <dgm:t>
        <a:bodyPr/>
        <a:lstStyle/>
        <a:p>
          <a:endParaRPr lang="en-US"/>
        </a:p>
      </dgm:t>
    </dgm:pt>
    <dgm:pt modelId="{E4F2F7F2-002C-4F34-A5A7-8FA435DD1DEA}">
      <dgm:prSet phldrT="[Text]"/>
      <dgm:spPr/>
      <dgm:t>
        <a:bodyPr/>
        <a:lstStyle/>
        <a:p>
          <a:pPr algn="ctr"/>
          <a:r>
            <a:rPr lang="en-US" dirty="0" smtClean="0">
              <a:latin typeface="Times New Roman" pitchFamily="18" charset="0"/>
              <a:cs typeface="Times New Roman" pitchFamily="18" charset="0"/>
            </a:rPr>
            <a:t>Main Objective</a:t>
          </a:r>
          <a:endParaRPr lang="en-US" dirty="0">
            <a:latin typeface="Times New Roman" pitchFamily="18" charset="0"/>
            <a:cs typeface="Times New Roman" pitchFamily="18" charset="0"/>
          </a:endParaRPr>
        </a:p>
      </dgm:t>
    </dgm:pt>
    <dgm:pt modelId="{6312D9C3-8CCE-42C6-AC89-DB4A448931FC}" type="parTrans" cxnId="{880237DD-AFC5-4403-910E-8ED93B2DC04F}">
      <dgm:prSet/>
      <dgm:spPr/>
      <dgm:t>
        <a:bodyPr/>
        <a:lstStyle/>
        <a:p>
          <a:endParaRPr lang="en-US"/>
        </a:p>
      </dgm:t>
    </dgm:pt>
    <dgm:pt modelId="{DADCA719-C5FA-416A-96F6-D5719A9B1DC8}" type="sibTrans" cxnId="{880237DD-AFC5-4403-910E-8ED93B2DC04F}">
      <dgm:prSet/>
      <dgm:spPr/>
      <dgm:t>
        <a:bodyPr/>
        <a:lstStyle/>
        <a:p>
          <a:endParaRPr lang="en-US" dirty="0"/>
        </a:p>
      </dgm:t>
    </dgm:pt>
    <dgm:pt modelId="{C453EB95-0C91-4F0E-9EF5-4451E96DD5CD}">
      <dgm:prSet phldrT="[Text]"/>
      <dgm:spPr/>
      <dgm:t>
        <a:bodyPr/>
        <a:lstStyle/>
        <a:p>
          <a:pPr algn="ctr"/>
          <a:r>
            <a:rPr lang="en-US" sz="1800" dirty="0" smtClean="0">
              <a:latin typeface="Times New Roman" pitchFamily="18" charset="0"/>
              <a:cs typeface="Times New Roman" pitchFamily="18" charset="0"/>
            </a:rPr>
            <a:t>Objective Achieved Through Understanding</a:t>
          </a:r>
          <a:endParaRPr lang="en-US" sz="1800" dirty="0">
            <a:latin typeface="Times New Roman" pitchFamily="18" charset="0"/>
            <a:cs typeface="Times New Roman" pitchFamily="18" charset="0"/>
          </a:endParaRPr>
        </a:p>
      </dgm:t>
    </dgm:pt>
    <dgm:pt modelId="{E895953F-980D-4412-8B25-35F20C2E7C47}" type="parTrans" cxnId="{4F628C77-2044-401E-AC97-2332EE793678}">
      <dgm:prSet/>
      <dgm:spPr/>
      <dgm:t>
        <a:bodyPr/>
        <a:lstStyle/>
        <a:p>
          <a:endParaRPr lang="en-US"/>
        </a:p>
      </dgm:t>
    </dgm:pt>
    <dgm:pt modelId="{7C529036-B86E-43F8-9BBD-E92EB8C64C30}" type="sibTrans" cxnId="{4F628C77-2044-401E-AC97-2332EE793678}">
      <dgm:prSet/>
      <dgm:spPr/>
      <dgm:t>
        <a:bodyPr/>
        <a:lstStyle/>
        <a:p>
          <a:endParaRPr lang="en-US"/>
        </a:p>
      </dgm:t>
    </dgm:pt>
    <dgm:pt modelId="{327A1DCF-BF61-473E-8960-637736696487}">
      <dgm:prSet phldrT="[Text]" custT="1"/>
      <dgm:spPr/>
      <dgm:t>
        <a:bodyPr/>
        <a:lstStyle/>
        <a:p>
          <a:pPr algn="l"/>
          <a:r>
            <a:rPr lang="en-US" sz="1600" dirty="0" smtClean="0">
              <a:latin typeface="Times New Roman" pitchFamily="18" charset="0"/>
              <a:cs typeface="Times New Roman" pitchFamily="18" charset="0"/>
            </a:rPr>
            <a:t>Corresponding Societal Implications</a:t>
          </a:r>
          <a:endParaRPr lang="en-US" sz="1600" dirty="0">
            <a:latin typeface="Times New Roman" pitchFamily="18" charset="0"/>
            <a:cs typeface="Times New Roman" pitchFamily="18" charset="0"/>
          </a:endParaRPr>
        </a:p>
      </dgm:t>
    </dgm:pt>
    <dgm:pt modelId="{965886EA-63D6-4492-BA64-AF2041F05CBB}" type="parTrans" cxnId="{438E47F2-ABBE-423E-90F3-9CEDC76B2A70}">
      <dgm:prSet/>
      <dgm:spPr/>
      <dgm:t>
        <a:bodyPr/>
        <a:lstStyle/>
        <a:p>
          <a:endParaRPr lang="en-US"/>
        </a:p>
      </dgm:t>
    </dgm:pt>
    <dgm:pt modelId="{F1D90A3B-51C0-4BA1-BB71-AE8437C69583}" type="sibTrans" cxnId="{438E47F2-ABBE-423E-90F3-9CEDC76B2A70}">
      <dgm:prSet/>
      <dgm:spPr/>
      <dgm:t>
        <a:bodyPr/>
        <a:lstStyle/>
        <a:p>
          <a:endParaRPr lang="en-US"/>
        </a:p>
      </dgm:t>
    </dgm:pt>
    <dgm:pt modelId="{F500B172-1A3E-4F81-9490-78C35D00A82E}">
      <dgm:prSet phldrT="[Text]" custT="1"/>
      <dgm:spPr/>
      <dgm:t>
        <a:bodyPr/>
        <a:lstStyle/>
        <a:p>
          <a:pPr algn="l"/>
          <a:r>
            <a:rPr lang="en-US" sz="1600" dirty="0" smtClean="0">
              <a:latin typeface="Times New Roman" pitchFamily="18" charset="0"/>
              <a:cs typeface="Times New Roman" pitchFamily="18" charset="0"/>
            </a:rPr>
            <a:t>How government impacts citizenry</a:t>
          </a:r>
          <a:endParaRPr lang="en-US" sz="1600" dirty="0">
            <a:latin typeface="Times New Roman" pitchFamily="18" charset="0"/>
            <a:cs typeface="Times New Roman" pitchFamily="18" charset="0"/>
          </a:endParaRPr>
        </a:p>
      </dgm:t>
    </dgm:pt>
    <dgm:pt modelId="{44314E2D-CE0C-4DA9-A891-3FD65B396167}" type="parTrans" cxnId="{FD23B0E6-FA3F-4077-B313-3DA1B09D0CC9}">
      <dgm:prSet/>
      <dgm:spPr/>
      <dgm:t>
        <a:bodyPr/>
        <a:lstStyle/>
        <a:p>
          <a:endParaRPr lang="en-US"/>
        </a:p>
      </dgm:t>
    </dgm:pt>
    <dgm:pt modelId="{12B1F048-EEE8-4090-A296-253E2A26C5B5}" type="sibTrans" cxnId="{FD23B0E6-FA3F-4077-B313-3DA1B09D0CC9}">
      <dgm:prSet/>
      <dgm:spPr/>
      <dgm:t>
        <a:bodyPr/>
        <a:lstStyle/>
        <a:p>
          <a:endParaRPr lang="en-US"/>
        </a:p>
      </dgm:t>
    </dgm:pt>
    <dgm:pt modelId="{3EFD4B79-FF22-4855-92F6-7CE602A0EA42}">
      <dgm:prSet phldrT="[Text]" custT="1"/>
      <dgm:spPr/>
      <dgm:t>
        <a:bodyPr/>
        <a:lstStyle/>
        <a:p>
          <a:pPr algn="l"/>
          <a:r>
            <a:rPr lang="en-US" sz="1600" dirty="0" smtClean="0">
              <a:latin typeface="Times New Roman" pitchFamily="18" charset="0"/>
              <a:cs typeface="Times New Roman" pitchFamily="18" charset="0"/>
            </a:rPr>
            <a:t>How State Government RE Policymaking Influences RE Usage In Florida</a:t>
          </a:r>
          <a:endParaRPr lang="en-US" sz="1600" dirty="0">
            <a:latin typeface="Times New Roman" pitchFamily="18" charset="0"/>
            <a:cs typeface="Times New Roman" pitchFamily="18" charset="0"/>
          </a:endParaRPr>
        </a:p>
      </dgm:t>
    </dgm:pt>
    <dgm:pt modelId="{4CD07DCC-1F1B-4DAA-A64C-5E61B606E143}" type="parTrans" cxnId="{58A55A93-6017-4C50-A11A-951CFE1A3E17}">
      <dgm:prSet/>
      <dgm:spPr/>
      <dgm:t>
        <a:bodyPr/>
        <a:lstStyle/>
        <a:p>
          <a:endParaRPr lang="en-US"/>
        </a:p>
      </dgm:t>
    </dgm:pt>
    <dgm:pt modelId="{FAEB6D49-220B-4C15-8031-642E5CC9D6B3}" type="sibTrans" cxnId="{58A55A93-6017-4C50-A11A-951CFE1A3E17}">
      <dgm:prSet/>
      <dgm:spPr/>
      <dgm:t>
        <a:bodyPr/>
        <a:lstStyle/>
        <a:p>
          <a:endParaRPr lang="en-US"/>
        </a:p>
      </dgm:t>
    </dgm:pt>
    <dgm:pt modelId="{56324670-39B7-4237-9B9D-A31D0BF0C59F}">
      <dgm:prSet phldrT="[Text]" custT="1"/>
      <dgm:spPr/>
      <dgm:t>
        <a:bodyPr/>
        <a:lstStyle/>
        <a:p>
          <a:pPr algn="l"/>
          <a:r>
            <a:rPr lang="en-US" sz="1600" dirty="0" smtClean="0">
              <a:latin typeface="Times New Roman" pitchFamily="18" charset="0"/>
              <a:cs typeface="Times New Roman" pitchFamily="18" charset="0"/>
            </a:rPr>
            <a:t>Why State Government RE Policymaking Is Important</a:t>
          </a:r>
          <a:endParaRPr lang="en-US" sz="1600" dirty="0">
            <a:latin typeface="Times New Roman" pitchFamily="18" charset="0"/>
            <a:cs typeface="Times New Roman" pitchFamily="18" charset="0"/>
          </a:endParaRPr>
        </a:p>
      </dgm:t>
    </dgm:pt>
    <dgm:pt modelId="{9E3F8F79-ECEF-45F6-82CE-45E5121F8AD7}" type="parTrans" cxnId="{2B204848-5724-49C6-B7C5-1552D10F5AE9}">
      <dgm:prSet/>
      <dgm:spPr/>
      <dgm:t>
        <a:bodyPr/>
        <a:lstStyle/>
        <a:p>
          <a:endParaRPr lang="en-US"/>
        </a:p>
      </dgm:t>
    </dgm:pt>
    <dgm:pt modelId="{7CA91242-EC2D-40B7-9A69-FFC7E4197A27}" type="sibTrans" cxnId="{2B204848-5724-49C6-B7C5-1552D10F5AE9}">
      <dgm:prSet/>
      <dgm:spPr/>
      <dgm:t>
        <a:bodyPr/>
        <a:lstStyle/>
        <a:p>
          <a:endParaRPr lang="en-US"/>
        </a:p>
      </dgm:t>
    </dgm:pt>
    <dgm:pt modelId="{76F65AE6-7B1B-441C-8067-E2A7E2EAFF33}" type="pres">
      <dgm:prSet presAssocID="{B635FAE9-127F-4B2E-959A-AA8A2C6EA686}" presName="linearFlow" presStyleCnt="0">
        <dgm:presLayoutVars>
          <dgm:resizeHandles val="exact"/>
        </dgm:presLayoutVars>
      </dgm:prSet>
      <dgm:spPr/>
      <dgm:t>
        <a:bodyPr/>
        <a:lstStyle/>
        <a:p>
          <a:endParaRPr lang="en-US"/>
        </a:p>
      </dgm:t>
    </dgm:pt>
    <dgm:pt modelId="{341C13A9-4E6E-457E-B56B-EBE69FDFEC02}" type="pres">
      <dgm:prSet presAssocID="{E4F2F7F2-002C-4F34-A5A7-8FA435DD1DEA}" presName="node" presStyleLbl="node1" presStyleIdx="0" presStyleCnt="3">
        <dgm:presLayoutVars>
          <dgm:bulletEnabled val="1"/>
        </dgm:presLayoutVars>
      </dgm:prSet>
      <dgm:spPr/>
      <dgm:t>
        <a:bodyPr/>
        <a:lstStyle/>
        <a:p>
          <a:endParaRPr lang="en-US"/>
        </a:p>
      </dgm:t>
    </dgm:pt>
    <dgm:pt modelId="{BFB33158-8D7B-4538-86DC-9DF92A8FDCCE}" type="pres">
      <dgm:prSet presAssocID="{DADCA719-C5FA-416A-96F6-D5719A9B1DC8}" presName="sibTrans" presStyleLbl="sibTrans2D1" presStyleIdx="0" presStyleCnt="2"/>
      <dgm:spPr/>
      <dgm:t>
        <a:bodyPr/>
        <a:lstStyle/>
        <a:p>
          <a:endParaRPr lang="en-US"/>
        </a:p>
      </dgm:t>
    </dgm:pt>
    <dgm:pt modelId="{682550C5-A0B1-4BA9-8F9A-7B0C578E20EA}" type="pres">
      <dgm:prSet presAssocID="{DADCA719-C5FA-416A-96F6-D5719A9B1DC8}" presName="connectorText" presStyleLbl="sibTrans2D1" presStyleIdx="0" presStyleCnt="2"/>
      <dgm:spPr/>
      <dgm:t>
        <a:bodyPr/>
        <a:lstStyle/>
        <a:p>
          <a:endParaRPr lang="en-US"/>
        </a:p>
      </dgm:t>
    </dgm:pt>
    <dgm:pt modelId="{DDAD95AB-FA6F-4C6A-93D4-6AA70ADF07E0}" type="pres">
      <dgm:prSet presAssocID="{1A107EE2-8D80-459E-8BC3-46A306D2C0F6}" presName="node" presStyleLbl="node1" presStyleIdx="1" presStyleCnt="3" custLinFactNeighborX="-466" custLinFactNeighborY="2222">
        <dgm:presLayoutVars>
          <dgm:bulletEnabled val="1"/>
        </dgm:presLayoutVars>
      </dgm:prSet>
      <dgm:spPr/>
      <dgm:t>
        <a:bodyPr/>
        <a:lstStyle/>
        <a:p>
          <a:endParaRPr lang="en-US"/>
        </a:p>
      </dgm:t>
    </dgm:pt>
    <dgm:pt modelId="{AE7CE6D6-1821-4984-80DC-57E27827D859}" type="pres">
      <dgm:prSet presAssocID="{670FA4E2-9588-413D-A036-B131E01A91DC}" presName="sibTrans" presStyleLbl="sibTrans2D1" presStyleIdx="1" presStyleCnt="2"/>
      <dgm:spPr/>
      <dgm:t>
        <a:bodyPr/>
        <a:lstStyle/>
        <a:p>
          <a:endParaRPr lang="en-US"/>
        </a:p>
      </dgm:t>
    </dgm:pt>
    <dgm:pt modelId="{0C064F7C-0E99-49F2-9315-44936B0012EC}" type="pres">
      <dgm:prSet presAssocID="{670FA4E2-9588-413D-A036-B131E01A91DC}" presName="connectorText" presStyleLbl="sibTrans2D1" presStyleIdx="1" presStyleCnt="2"/>
      <dgm:spPr/>
      <dgm:t>
        <a:bodyPr/>
        <a:lstStyle/>
        <a:p>
          <a:endParaRPr lang="en-US"/>
        </a:p>
      </dgm:t>
    </dgm:pt>
    <dgm:pt modelId="{EF621928-A213-4114-95ED-1A588714EC77}" type="pres">
      <dgm:prSet presAssocID="{C453EB95-0C91-4F0E-9EF5-4451E96DD5CD}" presName="node" presStyleLbl="node1" presStyleIdx="2" presStyleCnt="3">
        <dgm:presLayoutVars>
          <dgm:bulletEnabled val="1"/>
        </dgm:presLayoutVars>
      </dgm:prSet>
      <dgm:spPr/>
      <dgm:t>
        <a:bodyPr/>
        <a:lstStyle/>
        <a:p>
          <a:endParaRPr lang="en-US"/>
        </a:p>
      </dgm:t>
    </dgm:pt>
  </dgm:ptLst>
  <dgm:cxnLst>
    <dgm:cxn modelId="{B67B161B-F91F-4957-80C6-C13169E5D6C9}" srcId="{C453EB95-0C91-4F0E-9EF5-4451E96DD5CD}" destId="{AFC291EC-3ED4-451E-BD9E-A9C792E52D55}" srcOrd="1" destOrd="0" parTransId="{68638181-10FE-4B9A-AFCE-5D384D663D04}" sibTransId="{72073369-4063-45E3-863B-68A57D3F5772}"/>
    <dgm:cxn modelId="{A930EAA2-775C-4ABE-9409-7F6F5DBA2776}" type="presOf" srcId="{F500B172-1A3E-4F81-9490-78C35D00A82E}" destId="{EF621928-A213-4114-95ED-1A588714EC77}" srcOrd="0" destOrd="1" presId="urn:microsoft.com/office/officeart/2005/8/layout/process2"/>
    <dgm:cxn modelId="{88ED4EA2-4231-4E16-B6DF-F02D7B8287F1}" type="presOf" srcId="{670FA4E2-9588-413D-A036-B131E01A91DC}" destId="{AE7CE6D6-1821-4984-80DC-57E27827D859}" srcOrd="0" destOrd="0" presId="urn:microsoft.com/office/officeart/2005/8/layout/process2"/>
    <dgm:cxn modelId="{2B204848-5724-49C6-B7C5-1552D10F5AE9}" srcId="{1A107EE2-8D80-459E-8BC3-46A306D2C0F6}" destId="{56324670-39B7-4237-9B9D-A31D0BF0C59F}" srcOrd="0" destOrd="0" parTransId="{9E3F8F79-ECEF-45F6-82CE-45E5121F8AD7}" sibTransId="{7CA91242-EC2D-40B7-9A69-FFC7E4197A27}"/>
    <dgm:cxn modelId="{27F9640C-88E3-417C-A6A2-9EBC773280B4}" type="presOf" srcId="{E4F2F7F2-002C-4F34-A5A7-8FA435DD1DEA}" destId="{341C13A9-4E6E-457E-B56B-EBE69FDFEC02}" srcOrd="0" destOrd="0" presId="urn:microsoft.com/office/officeart/2005/8/layout/process2"/>
    <dgm:cxn modelId="{33136375-AF8D-417A-B0AB-6E7165A9C201}" type="presOf" srcId="{B635FAE9-127F-4B2E-959A-AA8A2C6EA686}" destId="{76F65AE6-7B1B-441C-8067-E2A7E2EAFF33}" srcOrd="0" destOrd="0" presId="urn:microsoft.com/office/officeart/2005/8/layout/process2"/>
    <dgm:cxn modelId="{55CDDC3C-BB14-4F96-84F6-AA82B687C2E9}" type="presOf" srcId="{C453EB95-0C91-4F0E-9EF5-4451E96DD5CD}" destId="{EF621928-A213-4114-95ED-1A588714EC77}" srcOrd="0" destOrd="0" presId="urn:microsoft.com/office/officeart/2005/8/layout/process2"/>
    <dgm:cxn modelId="{58A55A93-6017-4C50-A11A-951CFE1A3E17}" srcId="{1A107EE2-8D80-459E-8BC3-46A306D2C0F6}" destId="{3EFD4B79-FF22-4855-92F6-7CE602A0EA42}" srcOrd="1" destOrd="0" parTransId="{4CD07DCC-1F1B-4DAA-A64C-5E61B606E143}" sibTransId="{FAEB6D49-220B-4C15-8031-642E5CC9D6B3}"/>
    <dgm:cxn modelId="{08302DD4-CBAC-4F6D-8025-48F0441273B1}" srcId="{B635FAE9-127F-4B2E-959A-AA8A2C6EA686}" destId="{1A107EE2-8D80-459E-8BC3-46A306D2C0F6}" srcOrd="1" destOrd="0" parTransId="{DAD34974-9836-4B77-A0B0-8674C0772336}" sibTransId="{670FA4E2-9588-413D-A036-B131E01A91DC}"/>
    <dgm:cxn modelId="{18F3CAD1-E898-49C3-AD6F-12D93AA2DC10}" type="presOf" srcId="{670FA4E2-9588-413D-A036-B131E01A91DC}" destId="{0C064F7C-0E99-49F2-9315-44936B0012EC}" srcOrd="1" destOrd="0" presId="urn:microsoft.com/office/officeart/2005/8/layout/process2"/>
    <dgm:cxn modelId="{2005D978-DB6A-44BC-B460-844FEF68079F}" type="presOf" srcId="{DADCA719-C5FA-416A-96F6-D5719A9B1DC8}" destId="{BFB33158-8D7B-4538-86DC-9DF92A8FDCCE}" srcOrd="0" destOrd="0" presId="urn:microsoft.com/office/officeart/2005/8/layout/process2"/>
    <dgm:cxn modelId="{FD23B0E6-FA3F-4077-B313-3DA1B09D0CC9}" srcId="{C453EB95-0C91-4F0E-9EF5-4451E96DD5CD}" destId="{F500B172-1A3E-4F81-9490-78C35D00A82E}" srcOrd="0" destOrd="0" parTransId="{44314E2D-CE0C-4DA9-A891-3FD65B396167}" sibTransId="{12B1F048-EEE8-4090-A296-253E2A26C5B5}"/>
    <dgm:cxn modelId="{328CCBFE-7BA3-4037-8FA5-D53F924F592E}" type="presOf" srcId="{1A107EE2-8D80-459E-8BC3-46A306D2C0F6}" destId="{DDAD95AB-FA6F-4C6A-93D4-6AA70ADF07E0}" srcOrd="0" destOrd="0" presId="urn:microsoft.com/office/officeart/2005/8/layout/process2"/>
    <dgm:cxn modelId="{438E47F2-ABBE-423E-90F3-9CEDC76B2A70}" srcId="{C453EB95-0C91-4F0E-9EF5-4451E96DD5CD}" destId="{327A1DCF-BF61-473E-8960-637736696487}" srcOrd="2" destOrd="0" parTransId="{965886EA-63D6-4492-BA64-AF2041F05CBB}" sibTransId="{F1D90A3B-51C0-4BA1-BB71-AE8437C69583}"/>
    <dgm:cxn modelId="{E011E17A-0962-4AA4-98A7-917F06642203}" type="presOf" srcId="{DADCA719-C5FA-416A-96F6-D5719A9B1DC8}" destId="{682550C5-A0B1-4BA9-8F9A-7B0C578E20EA}" srcOrd="1" destOrd="0" presId="urn:microsoft.com/office/officeart/2005/8/layout/process2"/>
    <dgm:cxn modelId="{880237DD-AFC5-4403-910E-8ED93B2DC04F}" srcId="{B635FAE9-127F-4B2E-959A-AA8A2C6EA686}" destId="{E4F2F7F2-002C-4F34-A5A7-8FA435DD1DEA}" srcOrd="0" destOrd="0" parTransId="{6312D9C3-8CCE-42C6-AC89-DB4A448931FC}" sibTransId="{DADCA719-C5FA-416A-96F6-D5719A9B1DC8}"/>
    <dgm:cxn modelId="{1C98DF70-53CC-4BA6-894B-C460FE24A6C1}" type="presOf" srcId="{AFC291EC-3ED4-451E-BD9E-A9C792E52D55}" destId="{EF621928-A213-4114-95ED-1A588714EC77}" srcOrd="0" destOrd="2" presId="urn:microsoft.com/office/officeart/2005/8/layout/process2"/>
    <dgm:cxn modelId="{10525642-5C61-4934-A3D5-31923222827F}" type="presOf" srcId="{327A1DCF-BF61-473E-8960-637736696487}" destId="{EF621928-A213-4114-95ED-1A588714EC77}" srcOrd="0" destOrd="3" presId="urn:microsoft.com/office/officeart/2005/8/layout/process2"/>
    <dgm:cxn modelId="{98EB5FD6-9CCD-4FC9-9230-1ABD7592641C}" type="presOf" srcId="{56324670-39B7-4237-9B9D-A31D0BF0C59F}" destId="{DDAD95AB-FA6F-4C6A-93D4-6AA70ADF07E0}" srcOrd="0" destOrd="1" presId="urn:microsoft.com/office/officeart/2005/8/layout/process2"/>
    <dgm:cxn modelId="{A859899D-2F82-47E0-ADD2-2129458BBD23}" type="presOf" srcId="{3EFD4B79-FF22-4855-92F6-7CE602A0EA42}" destId="{DDAD95AB-FA6F-4C6A-93D4-6AA70ADF07E0}" srcOrd="0" destOrd="2" presId="urn:microsoft.com/office/officeart/2005/8/layout/process2"/>
    <dgm:cxn modelId="{4F628C77-2044-401E-AC97-2332EE793678}" srcId="{B635FAE9-127F-4B2E-959A-AA8A2C6EA686}" destId="{C453EB95-0C91-4F0E-9EF5-4451E96DD5CD}" srcOrd="2" destOrd="0" parTransId="{E895953F-980D-4412-8B25-35F20C2E7C47}" sibTransId="{7C529036-B86E-43F8-9BBD-E92EB8C64C30}"/>
    <dgm:cxn modelId="{A3262EAC-012C-4C6F-B6F3-D930AD31D9E9}" type="presParOf" srcId="{76F65AE6-7B1B-441C-8067-E2A7E2EAFF33}" destId="{341C13A9-4E6E-457E-B56B-EBE69FDFEC02}" srcOrd="0" destOrd="0" presId="urn:microsoft.com/office/officeart/2005/8/layout/process2"/>
    <dgm:cxn modelId="{5EAC11C1-355C-40A4-BBC5-CDDAC1E8E505}" type="presParOf" srcId="{76F65AE6-7B1B-441C-8067-E2A7E2EAFF33}" destId="{BFB33158-8D7B-4538-86DC-9DF92A8FDCCE}" srcOrd="1" destOrd="0" presId="urn:microsoft.com/office/officeart/2005/8/layout/process2"/>
    <dgm:cxn modelId="{D42594CF-A377-4D9B-B95B-E25E1DF8E9D0}" type="presParOf" srcId="{BFB33158-8D7B-4538-86DC-9DF92A8FDCCE}" destId="{682550C5-A0B1-4BA9-8F9A-7B0C578E20EA}" srcOrd="0" destOrd="0" presId="urn:microsoft.com/office/officeart/2005/8/layout/process2"/>
    <dgm:cxn modelId="{95DDAE44-A309-483A-9E09-C40AA213F700}" type="presParOf" srcId="{76F65AE6-7B1B-441C-8067-E2A7E2EAFF33}" destId="{DDAD95AB-FA6F-4C6A-93D4-6AA70ADF07E0}" srcOrd="2" destOrd="0" presId="urn:microsoft.com/office/officeart/2005/8/layout/process2"/>
    <dgm:cxn modelId="{75AB9421-7805-471F-B583-9B6908035F7E}" type="presParOf" srcId="{76F65AE6-7B1B-441C-8067-E2A7E2EAFF33}" destId="{AE7CE6D6-1821-4984-80DC-57E27827D859}" srcOrd="3" destOrd="0" presId="urn:microsoft.com/office/officeart/2005/8/layout/process2"/>
    <dgm:cxn modelId="{44D9D52F-3D01-47F4-A7F0-90FEADEB8C4C}" type="presParOf" srcId="{AE7CE6D6-1821-4984-80DC-57E27827D859}" destId="{0C064F7C-0E99-49F2-9315-44936B0012EC}" srcOrd="0" destOrd="0" presId="urn:microsoft.com/office/officeart/2005/8/layout/process2"/>
    <dgm:cxn modelId="{AB72B925-C5AE-448A-9ADD-7698AF429A25}" type="presParOf" srcId="{76F65AE6-7B1B-441C-8067-E2A7E2EAFF33}" destId="{EF621928-A213-4114-95ED-1A588714EC77}" srcOrd="4" destOrd="0" presId="urn:microsoft.com/office/officeart/2005/8/layout/process2"/>
  </dgm:cxnLst>
  <dgm:bg/>
  <dgm:whole/>
</dgm:dataModel>
</file>

<file path=ppt/diagrams/data10.xml><?xml version="1.0" encoding="utf-8"?>
<dgm:dataModel xmlns:dgm="http://schemas.openxmlformats.org/drawingml/2006/diagram" xmlns:a="http://schemas.openxmlformats.org/drawingml/2006/main">
  <dgm:ptLst>
    <dgm:pt modelId="{93EF1A18-6C55-493A-B19C-D743545D9050}" type="doc">
      <dgm:prSet loTypeId="urn:microsoft.com/office/officeart/2005/8/layout/orgChart1" loCatId="hierarchy" qsTypeId="urn:microsoft.com/office/officeart/2005/8/quickstyle/simple3" qsCatId="simple" csTypeId="urn:microsoft.com/office/officeart/2005/8/colors/accent1_2" csCatId="accent1" phldr="1"/>
      <dgm:spPr/>
      <dgm:t>
        <a:bodyPr/>
        <a:lstStyle/>
        <a:p>
          <a:endParaRPr lang="en-US"/>
        </a:p>
      </dgm:t>
    </dgm:pt>
    <dgm:pt modelId="{A3F369D8-03F1-4C23-8C5F-C267C7A67AFE}">
      <dgm:prSet phldrT="[Text]" custT="1"/>
      <dgm:spPr/>
      <dgm:t>
        <a:bodyPr/>
        <a:lstStyle/>
        <a:p>
          <a:r>
            <a:rPr lang="en-US" sz="1600" b="1" dirty="0" smtClean="0">
              <a:latin typeface="Times New Roman" pitchFamily="18" charset="0"/>
              <a:cs typeface="Times New Roman" pitchFamily="18" charset="0"/>
            </a:rPr>
            <a:t>Governor Appoints 5 PSC Members </a:t>
          </a:r>
          <a:endParaRPr lang="en-US" sz="1600" b="1" dirty="0">
            <a:latin typeface="Times New Roman" pitchFamily="18" charset="0"/>
            <a:cs typeface="Times New Roman" pitchFamily="18" charset="0"/>
          </a:endParaRPr>
        </a:p>
      </dgm:t>
    </dgm:pt>
    <dgm:pt modelId="{2F1C1E74-9FE0-47C3-B3CE-236D6F0907EF}" type="parTrans" cxnId="{E0B50473-9348-4350-A9AB-A58A86DEF6FD}">
      <dgm:prSet/>
      <dgm:spPr/>
      <dgm:t>
        <a:bodyPr/>
        <a:lstStyle/>
        <a:p>
          <a:endParaRPr lang="en-US" dirty="0"/>
        </a:p>
      </dgm:t>
    </dgm:pt>
    <dgm:pt modelId="{A8C11139-30E8-4EF4-BA34-CC7FAEE49D69}" type="sibTrans" cxnId="{E0B50473-9348-4350-A9AB-A58A86DEF6FD}">
      <dgm:prSet/>
      <dgm:spPr/>
      <dgm:t>
        <a:bodyPr/>
        <a:lstStyle/>
        <a:p>
          <a:endParaRPr lang="en-US"/>
        </a:p>
      </dgm:t>
    </dgm:pt>
    <dgm:pt modelId="{2B49C2B7-F75B-40AF-A56A-CD9DC7D18959}">
      <dgm:prSet phldrT="[Text]" custT="1"/>
      <dgm:spPr/>
      <dgm:t>
        <a:bodyPr/>
        <a:lstStyle/>
        <a:p>
          <a:r>
            <a:rPr lang="en-US" sz="1600" b="1" dirty="0" smtClean="0">
              <a:latin typeface="Times New Roman" pitchFamily="18" charset="0"/>
              <a:cs typeface="Times New Roman" pitchFamily="18" charset="0"/>
            </a:rPr>
            <a:t>4 Year Terms Each Commissioner </a:t>
          </a:r>
          <a:endParaRPr lang="en-US" sz="1600" b="1" dirty="0">
            <a:latin typeface="Times New Roman" pitchFamily="18" charset="0"/>
            <a:cs typeface="Times New Roman" pitchFamily="18" charset="0"/>
          </a:endParaRPr>
        </a:p>
      </dgm:t>
    </dgm:pt>
    <dgm:pt modelId="{EF090FC4-639C-4950-8396-F2BE2AB8BB67}" type="parTrans" cxnId="{4E4CA3B9-75DD-42E4-B5E8-AA7794EF1AA8}">
      <dgm:prSet/>
      <dgm:spPr/>
      <dgm:t>
        <a:bodyPr/>
        <a:lstStyle/>
        <a:p>
          <a:endParaRPr lang="en-US" dirty="0"/>
        </a:p>
      </dgm:t>
    </dgm:pt>
    <dgm:pt modelId="{1D481CA2-BECD-4E34-B196-0436D422C26E}" type="sibTrans" cxnId="{4E4CA3B9-75DD-42E4-B5E8-AA7794EF1AA8}">
      <dgm:prSet/>
      <dgm:spPr/>
      <dgm:t>
        <a:bodyPr/>
        <a:lstStyle/>
        <a:p>
          <a:endParaRPr lang="en-US"/>
        </a:p>
      </dgm:t>
    </dgm:pt>
    <dgm:pt modelId="{87F88860-2C0C-4382-946E-7EC1CA0795D5}">
      <dgm:prSet phldrT="[Text]" custT="1"/>
      <dgm:spPr/>
      <dgm:t>
        <a:bodyPr/>
        <a:lstStyle/>
        <a:p>
          <a:r>
            <a:rPr lang="en-US" sz="1600" dirty="0" smtClean="0">
              <a:latin typeface="Times New Roman" pitchFamily="18" charset="0"/>
              <a:cs typeface="Times New Roman" pitchFamily="18" charset="0"/>
            </a:rPr>
            <a:t>Commissioner Chairman</a:t>
          </a:r>
          <a:endParaRPr lang="en-US" sz="1600" dirty="0">
            <a:latin typeface="Times New Roman" pitchFamily="18" charset="0"/>
            <a:cs typeface="Times New Roman" pitchFamily="18" charset="0"/>
          </a:endParaRPr>
        </a:p>
      </dgm:t>
    </dgm:pt>
    <dgm:pt modelId="{14E33262-3FCD-424E-97CC-4CCCF11EFCF4}" type="parTrans" cxnId="{E4F04172-FD0F-4F2C-8535-4AEB9F0411DA}">
      <dgm:prSet/>
      <dgm:spPr/>
      <dgm:t>
        <a:bodyPr/>
        <a:lstStyle/>
        <a:p>
          <a:endParaRPr lang="en-US" dirty="0"/>
        </a:p>
      </dgm:t>
    </dgm:pt>
    <dgm:pt modelId="{287C4ABE-A8A0-4523-9502-B3C476AC74D9}" type="sibTrans" cxnId="{E4F04172-FD0F-4F2C-8535-4AEB9F0411DA}">
      <dgm:prSet/>
      <dgm:spPr/>
      <dgm:t>
        <a:bodyPr/>
        <a:lstStyle/>
        <a:p>
          <a:endParaRPr lang="en-US"/>
        </a:p>
      </dgm:t>
    </dgm:pt>
    <dgm:pt modelId="{A06D6246-FEEF-4B45-B88B-842CE94E1EAA}">
      <dgm:prSet phldrT="[Text]" custT="1"/>
      <dgm:spPr/>
      <dgm:t>
        <a:bodyPr/>
        <a:lstStyle/>
        <a:p>
          <a:r>
            <a:rPr lang="en-US" sz="1600" dirty="0" smtClean="0">
              <a:latin typeface="Times New Roman" pitchFamily="18" charset="0"/>
              <a:cs typeface="Times New Roman" pitchFamily="18" charset="0"/>
            </a:rPr>
            <a:t>Elected Majority Vote By PSC Members</a:t>
          </a:r>
          <a:endParaRPr lang="en-US" sz="1600" dirty="0">
            <a:latin typeface="Times New Roman" pitchFamily="18" charset="0"/>
            <a:cs typeface="Times New Roman" pitchFamily="18" charset="0"/>
          </a:endParaRPr>
        </a:p>
      </dgm:t>
    </dgm:pt>
    <dgm:pt modelId="{0F9340D9-2286-4150-946C-80D26DCFFC25}" type="parTrans" cxnId="{6E55944D-2E8C-4DD8-82B2-5E6A97CDFF58}">
      <dgm:prSet/>
      <dgm:spPr/>
      <dgm:t>
        <a:bodyPr/>
        <a:lstStyle/>
        <a:p>
          <a:endParaRPr lang="en-US" dirty="0"/>
        </a:p>
      </dgm:t>
    </dgm:pt>
    <dgm:pt modelId="{237DC19B-B850-436F-B08F-F55284390689}" type="sibTrans" cxnId="{6E55944D-2E8C-4DD8-82B2-5E6A97CDFF58}">
      <dgm:prSet/>
      <dgm:spPr/>
      <dgm:t>
        <a:bodyPr/>
        <a:lstStyle/>
        <a:p>
          <a:endParaRPr lang="en-US"/>
        </a:p>
      </dgm:t>
    </dgm:pt>
    <dgm:pt modelId="{07B06E3A-6568-44B2-A700-67056F4661C3}">
      <dgm:prSet phldrT="[Text]" custT="1"/>
      <dgm:spPr/>
      <dgm:t>
        <a:bodyPr/>
        <a:lstStyle/>
        <a:p>
          <a:r>
            <a:rPr lang="en-US" sz="1600" dirty="0" smtClean="0">
              <a:latin typeface="Times New Roman" pitchFamily="18" charset="0"/>
              <a:cs typeface="Times New Roman" pitchFamily="18" charset="0"/>
            </a:rPr>
            <a:t>2 Year Term</a:t>
          </a:r>
          <a:endParaRPr lang="en-US" sz="1600" dirty="0">
            <a:latin typeface="Times New Roman" pitchFamily="18" charset="0"/>
            <a:cs typeface="Times New Roman" pitchFamily="18" charset="0"/>
          </a:endParaRPr>
        </a:p>
      </dgm:t>
    </dgm:pt>
    <dgm:pt modelId="{3ED5C85C-AC25-465B-ADE6-7BFB1EE889BE}" type="parTrans" cxnId="{CF2E3EC5-9096-494A-8948-D60F93D8EBC3}">
      <dgm:prSet/>
      <dgm:spPr/>
      <dgm:t>
        <a:bodyPr/>
        <a:lstStyle/>
        <a:p>
          <a:endParaRPr lang="en-US" dirty="0"/>
        </a:p>
      </dgm:t>
    </dgm:pt>
    <dgm:pt modelId="{B118DF66-FF90-4A09-86AF-13DC54FD2812}" type="sibTrans" cxnId="{CF2E3EC5-9096-494A-8948-D60F93D8EBC3}">
      <dgm:prSet/>
      <dgm:spPr/>
      <dgm:t>
        <a:bodyPr/>
        <a:lstStyle/>
        <a:p>
          <a:endParaRPr lang="en-US"/>
        </a:p>
      </dgm:t>
    </dgm:pt>
    <dgm:pt modelId="{32425396-56C8-44EC-BE0C-57D1F5489F91}">
      <dgm:prSet phldrT="[Text]" custT="1"/>
      <dgm:spPr/>
      <dgm:t>
        <a:bodyPr/>
        <a:lstStyle/>
        <a:p>
          <a:r>
            <a:rPr lang="en-US" sz="1600" dirty="0" smtClean="0">
              <a:latin typeface="Times New Roman" pitchFamily="18" charset="0"/>
              <a:cs typeface="Times New Roman" pitchFamily="18" charset="0"/>
            </a:rPr>
            <a:t>Commissioner Chief Administrative Officer</a:t>
          </a:r>
          <a:endParaRPr lang="en-US" sz="1600" dirty="0">
            <a:latin typeface="Times New Roman" pitchFamily="18" charset="0"/>
            <a:cs typeface="Times New Roman" pitchFamily="18" charset="0"/>
          </a:endParaRPr>
        </a:p>
      </dgm:t>
    </dgm:pt>
    <dgm:pt modelId="{432FA280-A00C-4691-BB97-749D80836BAB}" type="parTrans" cxnId="{BD70ED84-F809-47FF-A515-DDB2FA10D17C}">
      <dgm:prSet/>
      <dgm:spPr/>
      <dgm:t>
        <a:bodyPr/>
        <a:lstStyle/>
        <a:p>
          <a:endParaRPr lang="en-US" dirty="0"/>
        </a:p>
      </dgm:t>
    </dgm:pt>
    <dgm:pt modelId="{66CA0A3D-7F71-426E-AC6F-A6E7BDC3C393}" type="sibTrans" cxnId="{BD70ED84-F809-47FF-A515-DDB2FA10D17C}">
      <dgm:prSet/>
      <dgm:spPr/>
      <dgm:t>
        <a:bodyPr/>
        <a:lstStyle/>
        <a:p>
          <a:endParaRPr lang="en-US"/>
        </a:p>
      </dgm:t>
    </dgm:pt>
    <dgm:pt modelId="{2AA97760-CA5E-472C-85F4-58F617F52170}">
      <dgm:prSet phldrT="[Text]" custT="1"/>
      <dgm:spPr/>
      <dgm:t>
        <a:bodyPr/>
        <a:lstStyle/>
        <a:p>
          <a:r>
            <a:rPr lang="en-US" sz="1600" b="1" dirty="0" smtClean="0">
              <a:latin typeface="Times New Roman" pitchFamily="18" charset="0"/>
              <a:cs typeface="Times New Roman" pitchFamily="18" charset="0"/>
            </a:rPr>
            <a:t>Policy Initiated Only Through Majority Vote </a:t>
          </a:r>
          <a:r>
            <a:rPr lang="en-US" sz="1600" dirty="0" smtClean="0">
              <a:latin typeface="Times New Roman" pitchFamily="18" charset="0"/>
              <a:cs typeface="Times New Roman" pitchFamily="18" charset="0"/>
            </a:rPr>
            <a:t>of Commission Members</a:t>
          </a:r>
          <a:endParaRPr lang="en-US" sz="1600" dirty="0">
            <a:latin typeface="Times New Roman" pitchFamily="18" charset="0"/>
            <a:cs typeface="Times New Roman" pitchFamily="18" charset="0"/>
          </a:endParaRPr>
        </a:p>
      </dgm:t>
    </dgm:pt>
    <dgm:pt modelId="{0F46FBE8-6F3C-4CEA-89C3-D07CFA2D04FA}" type="parTrans" cxnId="{C3DE1FBF-7611-4861-870B-FC4EDE3807F6}">
      <dgm:prSet/>
      <dgm:spPr/>
      <dgm:t>
        <a:bodyPr/>
        <a:lstStyle/>
        <a:p>
          <a:endParaRPr lang="en-US" dirty="0"/>
        </a:p>
      </dgm:t>
    </dgm:pt>
    <dgm:pt modelId="{01E501B7-AD34-4FF7-AA73-3E0B7249B124}" type="sibTrans" cxnId="{C3DE1FBF-7611-4861-870B-FC4EDE3807F6}">
      <dgm:prSet/>
      <dgm:spPr/>
      <dgm:t>
        <a:bodyPr/>
        <a:lstStyle/>
        <a:p>
          <a:endParaRPr lang="en-US"/>
        </a:p>
      </dgm:t>
    </dgm:pt>
    <dgm:pt modelId="{D25DFC2A-9AFE-4160-80BF-CED7ECD50E8E}">
      <dgm:prSet phldrT="[Text]" custT="1"/>
      <dgm:spPr/>
      <dgm:t>
        <a:bodyPr/>
        <a:lstStyle/>
        <a:p>
          <a:r>
            <a:rPr lang="en-US" sz="1600" dirty="0" smtClean="0">
              <a:latin typeface="Times New Roman" pitchFamily="18" charset="0"/>
              <a:cs typeface="Times New Roman" pitchFamily="18" charset="0"/>
            </a:rPr>
            <a:t>Except When 2 Commission Members In Proceeding</a:t>
          </a:r>
          <a:endParaRPr lang="en-US" sz="1600" dirty="0">
            <a:latin typeface="Times New Roman" pitchFamily="18" charset="0"/>
            <a:cs typeface="Times New Roman" pitchFamily="18" charset="0"/>
          </a:endParaRPr>
        </a:p>
      </dgm:t>
    </dgm:pt>
    <dgm:pt modelId="{95860534-7B5D-4354-AE06-BAD5CCDA7B86}" type="parTrans" cxnId="{FAD83FFF-8661-47B7-B31D-8EF488817711}">
      <dgm:prSet/>
      <dgm:spPr/>
      <dgm:t>
        <a:bodyPr/>
        <a:lstStyle/>
        <a:p>
          <a:endParaRPr lang="en-US" dirty="0"/>
        </a:p>
      </dgm:t>
    </dgm:pt>
    <dgm:pt modelId="{6D5DD910-D759-4D1B-B364-064ED546A1AC}" type="sibTrans" cxnId="{FAD83FFF-8661-47B7-B31D-8EF488817711}">
      <dgm:prSet/>
      <dgm:spPr/>
      <dgm:t>
        <a:bodyPr/>
        <a:lstStyle/>
        <a:p>
          <a:endParaRPr lang="en-US"/>
        </a:p>
      </dgm:t>
    </dgm:pt>
    <dgm:pt modelId="{53154161-C649-40ED-8FBB-EE778B132CCC}">
      <dgm:prSet phldrT="[Text]" custT="1"/>
      <dgm:spPr/>
      <dgm:t>
        <a:bodyPr/>
        <a:lstStyle/>
        <a:p>
          <a:r>
            <a:rPr lang="en-US" sz="1600" dirty="0" smtClean="0">
              <a:latin typeface="Times New Roman" pitchFamily="18" charset="0"/>
              <a:cs typeface="Times New Roman" pitchFamily="18" charset="0"/>
            </a:rPr>
            <a:t>Chairman Final Vote After Reviewing </a:t>
          </a:r>
          <a:endParaRPr lang="en-US" sz="1600" dirty="0">
            <a:latin typeface="Times New Roman" pitchFamily="18" charset="0"/>
            <a:cs typeface="Times New Roman" pitchFamily="18" charset="0"/>
          </a:endParaRPr>
        </a:p>
      </dgm:t>
    </dgm:pt>
    <dgm:pt modelId="{47346472-0DBB-4D3D-994F-FF0CE4558DED}" type="parTrans" cxnId="{8AC82CC2-6E13-4837-8D0B-1C9E922DC391}">
      <dgm:prSet/>
      <dgm:spPr/>
      <dgm:t>
        <a:bodyPr/>
        <a:lstStyle/>
        <a:p>
          <a:endParaRPr lang="en-US" dirty="0"/>
        </a:p>
      </dgm:t>
    </dgm:pt>
    <dgm:pt modelId="{6174EC68-900F-40FE-AAF9-885516025819}" type="sibTrans" cxnId="{8AC82CC2-6E13-4837-8D0B-1C9E922DC391}">
      <dgm:prSet/>
      <dgm:spPr/>
      <dgm:t>
        <a:bodyPr/>
        <a:lstStyle/>
        <a:p>
          <a:endParaRPr lang="en-US"/>
        </a:p>
      </dgm:t>
    </dgm:pt>
    <dgm:pt modelId="{8698AFD1-5A90-4952-A87B-45E84A9FF473}">
      <dgm:prSet phldrT="[Text]" custT="1"/>
      <dgm:spPr/>
      <dgm:t>
        <a:bodyPr/>
        <a:lstStyle/>
        <a:p>
          <a:r>
            <a:rPr lang="en-US" sz="1600" b="1" dirty="0" smtClean="0">
              <a:latin typeface="Times New Roman" pitchFamily="18" charset="0"/>
              <a:cs typeface="Times New Roman" pitchFamily="18" charset="0"/>
            </a:rPr>
            <a:t>Confirmed By Florida Senate</a:t>
          </a:r>
          <a:endParaRPr lang="en-US" sz="1600" b="1" dirty="0">
            <a:latin typeface="Times New Roman" pitchFamily="18" charset="0"/>
            <a:cs typeface="Times New Roman" pitchFamily="18" charset="0"/>
          </a:endParaRPr>
        </a:p>
      </dgm:t>
    </dgm:pt>
    <dgm:pt modelId="{175A2361-A185-425D-8B68-E16F83A0DA0F}" type="parTrans" cxnId="{73926B12-3CD2-47D9-8534-CCD7F789D975}">
      <dgm:prSet/>
      <dgm:spPr/>
      <dgm:t>
        <a:bodyPr/>
        <a:lstStyle/>
        <a:p>
          <a:endParaRPr lang="en-US" dirty="0"/>
        </a:p>
      </dgm:t>
    </dgm:pt>
    <dgm:pt modelId="{1F5A42FA-C9B0-4530-B927-DB7D1FA7DB72}" type="sibTrans" cxnId="{73926B12-3CD2-47D9-8534-CCD7F789D975}">
      <dgm:prSet/>
      <dgm:spPr/>
      <dgm:t>
        <a:bodyPr/>
        <a:lstStyle/>
        <a:p>
          <a:endParaRPr lang="en-US"/>
        </a:p>
      </dgm:t>
    </dgm:pt>
    <dgm:pt modelId="{7DD0599C-C62E-4E28-9002-C750DCB41FA0}" type="pres">
      <dgm:prSet presAssocID="{93EF1A18-6C55-493A-B19C-D743545D9050}" presName="hierChild1" presStyleCnt="0">
        <dgm:presLayoutVars>
          <dgm:orgChart val="1"/>
          <dgm:chPref val="1"/>
          <dgm:dir/>
          <dgm:animOne val="branch"/>
          <dgm:animLvl val="lvl"/>
          <dgm:resizeHandles/>
        </dgm:presLayoutVars>
      </dgm:prSet>
      <dgm:spPr/>
      <dgm:t>
        <a:bodyPr/>
        <a:lstStyle/>
        <a:p>
          <a:endParaRPr lang="en-US"/>
        </a:p>
      </dgm:t>
    </dgm:pt>
    <dgm:pt modelId="{798A4C9D-064B-4B55-8877-687522D805C5}" type="pres">
      <dgm:prSet presAssocID="{A3F369D8-03F1-4C23-8C5F-C267C7A67AFE}" presName="hierRoot1" presStyleCnt="0">
        <dgm:presLayoutVars>
          <dgm:hierBranch val="init"/>
        </dgm:presLayoutVars>
      </dgm:prSet>
      <dgm:spPr/>
      <dgm:t>
        <a:bodyPr/>
        <a:lstStyle/>
        <a:p>
          <a:endParaRPr lang="en-US"/>
        </a:p>
      </dgm:t>
    </dgm:pt>
    <dgm:pt modelId="{197B6283-4A2F-420D-BF63-D93D385D2A60}" type="pres">
      <dgm:prSet presAssocID="{A3F369D8-03F1-4C23-8C5F-C267C7A67AFE}" presName="rootComposite1" presStyleCnt="0"/>
      <dgm:spPr/>
      <dgm:t>
        <a:bodyPr/>
        <a:lstStyle/>
        <a:p>
          <a:endParaRPr lang="en-US"/>
        </a:p>
      </dgm:t>
    </dgm:pt>
    <dgm:pt modelId="{3041FAE6-3D99-4F2B-90B6-B9E11A027221}" type="pres">
      <dgm:prSet presAssocID="{A3F369D8-03F1-4C23-8C5F-C267C7A67AFE}" presName="rootText1" presStyleLbl="node0" presStyleIdx="0" presStyleCnt="1">
        <dgm:presLayoutVars>
          <dgm:chPref val="3"/>
        </dgm:presLayoutVars>
      </dgm:prSet>
      <dgm:spPr/>
      <dgm:t>
        <a:bodyPr/>
        <a:lstStyle/>
        <a:p>
          <a:endParaRPr lang="en-US"/>
        </a:p>
      </dgm:t>
    </dgm:pt>
    <dgm:pt modelId="{A502935C-08D0-4E14-BE13-B07381B9665F}" type="pres">
      <dgm:prSet presAssocID="{A3F369D8-03F1-4C23-8C5F-C267C7A67AFE}" presName="rootConnector1" presStyleLbl="node1" presStyleIdx="0" presStyleCnt="0"/>
      <dgm:spPr/>
      <dgm:t>
        <a:bodyPr/>
        <a:lstStyle/>
        <a:p>
          <a:endParaRPr lang="en-US"/>
        </a:p>
      </dgm:t>
    </dgm:pt>
    <dgm:pt modelId="{49104104-8725-4AF0-A5F8-E3EDC7B930E3}" type="pres">
      <dgm:prSet presAssocID="{A3F369D8-03F1-4C23-8C5F-C267C7A67AFE}" presName="hierChild2" presStyleCnt="0"/>
      <dgm:spPr/>
      <dgm:t>
        <a:bodyPr/>
        <a:lstStyle/>
        <a:p>
          <a:endParaRPr lang="en-US"/>
        </a:p>
      </dgm:t>
    </dgm:pt>
    <dgm:pt modelId="{2D43CB25-965A-4D79-87B6-9C08CC4898C0}" type="pres">
      <dgm:prSet presAssocID="{175A2361-A185-425D-8B68-E16F83A0DA0F}" presName="Name37" presStyleLbl="parChTrans1D2" presStyleIdx="0" presStyleCnt="4"/>
      <dgm:spPr/>
      <dgm:t>
        <a:bodyPr/>
        <a:lstStyle/>
        <a:p>
          <a:endParaRPr lang="en-US"/>
        </a:p>
      </dgm:t>
    </dgm:pt>
    <dgm:pt modelId="{1F003EDE-A653-4C7A-9EF6-45125109A04D}" type="pres">
      <dgm:prSet presAssocID="{8698AFD1-5A90-4952-A87B-45E84A9FF473}" presName="hierRoot2" presStyleCnt="0">
        <dgm:presLayoutVars>
          <dgm:hierBranch val="init"/>
        </dgm:presLayoutVars>
      </dgm:prSet>
      <dgm:spPr/>
      <dgm:t>
        <a:bodyPr/>
        <a:lstStyle/>
        <a:p>
          <a:endParaRPr lang="en-US"/>
        </a:p>
      </dgm:t>
    </dgm:pt>
    <dgm:pt modelId="{73AEFECD-DC01-47AC-864E-411B274768D3}" type="pres">
      <dgm:prSet presAssocID="{8698AFD1-5A90-4952-A87B-45E84A9FF473}" presName="rootComposite" presStyleCnt="0"/>
      <dgm:spPr/>
      <dgm:t>
        <a:bodyPr/>
        <a:lstStyle/>
        <a:p>
          <a:endParaRPr lang="en-US"/>
        </a:p>
      </dgm:t>
    </dgm:pt>
    <dgm:pt modelId="{6C6D1F21-38FD-49BF-A45A-6AA7981B6B92}" type="pres">
      <dgm:prSet presAssocID="{8698AFD1-5A90-4952-A87B-45E84A9FF473}" presName="rootText" presStyleLbl="node2" presStyleIdx="0" presStyleCnt="4" custLinFactY="-33185" custLinFactNeighborX="17679" custLinFactNeighborY="-100000">
        <dgm:presLayoutVars>
          <dgm:chPref val="3"/>
        </dgm:presLayoutVars>
      </dgm:prSet>
      <dgm:spPr/>
      <dgm:t>
        <a:bodyPr/>
        <a:lstStyle/>
        <a:p>
          <a:endParaRPr lang="en-US"/>
        </a:p>
      </dgm:t>
    </dgm:pt>
    <dgm:pt modelId="{72030914-7B09-4487-8FBF-55256F12500A}" type="pres">
      <dgm:prSet presAssocID="{8698AFD1-5A90-4952-A87B-45E84A9FF473}" presName="rootConnector" presStyleLbl="node2" presStyleIdx="0" presStyleCnt="4"/>
      <dgm:spPr/>
      <dgm:t>
        <a:bodyPr/>
        <a:lstStyle/>
        <a:p>
          <a:endParaRPr lang="en-US"/>
        </a:p>
      </dgm:t>
    </dgm:pt>
    <dgm:pt modelId="{1D8FDD6A-B1AC-47E5-A1EE-89B30F0A0759}" type="pres">
      <dgm:prSet presAssocID="{8698AFD1-5A90-4952-A87B-45E84A9FF473}" presName="hierChild4" presStyleCnt="0"/>
      <dgm:spPr/>
      <dgm:t>
        <a:bodyPr/>
        <a:lstStyle/>
        <a:p>
          <a:endParaRPr lang="en-US"/>
        </a:p>
      </dgm:t>
    </dgm:pt>
    <dgm:pt modelId="{24ADC043-05DB-4FC2-863A-ED3E997718A2}" type="pres">
      <dgm:prSet presAssocID="{8698AFD1-5A90-4952-A87B-45E84A9FF473}" presName="hierChild5" presStyleCnt="0"/>
      <dgm:spPr/>
      <dgm:t>
        <a:bodyPr/>
        <a:lstStyle/>
        <a:p>
          <a:endParaRPr lang="en-US"/>
        </a:p>
      </dgm:t>
    </dgm:pt>
    <dgm:pt modelId="{C1FEC3E0-F724-47F3-91C9-DADB543B8069}" type="pres">
      <dgm:prSet presAssocID="{0F46FBE8-6F3C-4CEA-89C3-D07CFA2D04FA}" presName="Name37" presStyleLbl="parChTrans1D2" presStyleIdx="1" presStyleCnt="4"/>
      <dgm:spPr/>
      <dgm:t>
        <a:bodyPr/>
        <a:lstStyle/>
        <a:p>
          <a:endParaRPr lang="en-US"/>
        </a:p>
      </dgm:t>
    </dgm:pt>
    <dgm:pt modelId="{7191C56E-419A-44A1-932A-D446E6B2456E}" type="pres">
      <dgm:prSet presAssocID="{2AA97760-CA5E-472C-85F4-58F617F52170}" presName="hierRoot2" presStyleCnt="0">
        <dgm:presLayoutVars>
          <dgm:hierBranch val="init"/>
        </dgm:presLayoutVars>
      </dgm:prSet>
      <dgm:spPr/>
      <dgm:t>
        <a:bodyPr/>
        <a:lstStyle/>
        <a:p>
          <a:endParaRPr lang="en-US"/>
        </a:p>
      </dgm:t>
    </dgm:pt>
    <dgm:pt modelId="{B5CC0F7B-28E0-46D6-81F4-811E0F6C7D6B}" type="pres">
      <dgm:prSet presAssocID="{2AA97760-CA5E-472C-85F4-58F617F52170}" presName="rootComposite" presStyleCnt="0"/>
      <dgm:spPr/>
      <dgm:t>
        <a:bodyPr/>
        <a:lstStyle/>
        <a:p>
          <a:endParaRPr lang="en-US"/>
        </a:p>
      </dgm:t>
    </dgm:pt>
    <dgm:pt modelId="{68920235-492F-457E-AFFD-FF02CA6F98EB}" type="pres">
      <dgm:prSet presAssocID="{2AA97760-CA5E-472C-85F4-58F617F52170}" presName="rootText" presStyleLbl="node2" presStyleIdx="1" presStyleCnt="4" custScaleX="135638" custLinFactNeighborX="-27592" custLinFactNeighborY="9362">
        <dgm:presLayoutVars>
          <dgm:chPref val="3"/>
        </dgm:presLayoutVars>
      </dgm:prSet>
      <dgm:spPr/>
      <dgm:t>
        <a:bodyPr/>
        <a:lstStyle/>
        <a:p>
          <a:endParaRPr lang="en-US"/>
        </a:p>
      </dgm:t>
    </dgm:pt>
    <dgm:pt modelId="{A8F606AA-ADE4-4312-B97A-A8E8103F54D5}" type="pres">
      <dgm:prSet presAssocID="{2AA97760-CA5E-472C-85F4-58F617F52170}" presName="rootConnector" presStyleLbl="node2" presStyleIdx="1" presStyleCnt="4"/>
      <dgm:spPr/>
      <dgm:t>
        <a:bodyPr/>
        <a:lstStyle/>
        <a:p>
          <a:endParaRPr lang="en-US"/>
        </a:p>
      </dgm:t>
    </dgm:pt>
    <dgm:pt modelId="{9E3F67D2-C660-4266-AB52-48B23B391AA7}" type="pres">
      <dgm:prSet presAssocID="{2AA97760-CA5E-472C-85F4-58F617F52170}" presName="hierChild4" presStyleCnt="0"/>
      <dgm:spPr/>
      <dgm:t>
        <a:bodyPr/>
        <a:lstStyle/>
        <a:p>
          <a:endParaRPr lang="en-US"/>
        </a:p>
      </dgm:t>
    </dgm:pt>
    <dgm:pt modelId="{27225C39-3C89-4892-9D55-0C96FA073DD1}" type="pres">
      <dgm:prSet presAssocID="{95860534-7B5D-4354-AE06-BAD5CCDA7B86}" presName="Name37" presStyleLbl="parChTrans1D3" presStyleIdx="0" presStyleCnt="2"/>
      <dgm:spPr/>
      <dgm:t>
        <a:bodyPr/>
        <a:lstStyle/>
        <a:p>
          <a:endParaRPr lang="en-US"/>
        </a:p>
      </dgm:t>
    </dgm:pt>
    <dgm:pt modelId="{9895AAF5-49A5-43CC-90C0-FBB5ECFA5D9F}" type="pres">
      <dgm:prSet presAssocID="{D25DFC2A-9AFE-4160-80BF-CED7ECD50E8E}" presName="hierRoot2" presStyleCnt="0">
        <dgm:presLayoutVars>
          <dgm:hierBranch val="init"/>
        </dgm:presLayoutVars>
      </dgm:prSet>
      <dgm:spPr/>
      <dgm:t>
        <a:bodyPr/>
        <a:lstStyle/>
        <a:p>
          <a:endParaRPr lang="en-US"/>
        </a:p>
      </dgm:t>
    </dgm:pt>
    <dgm:pt modelId="{AF4F6C35-487A-4EAD-8A4C-3F11E8D5691A}" type="pres">
      <dgm:prSet presAssocID="{D25DFC2A-9AFE-4160-80BF-CED7ECD50E8E}" presName="rootComposite" presStyleCnt="0"/>
      <dgm:spPr/>
      <dgm:t>
        <a:bodyPr/>
        <a:lstStyle/>
        <a:p>
          <a:endParaRPr lang="en-US"/>
        </a:p>
      </dgm:t>
    </dgm:pt>
    <dgm:pt modelId="{581F3175-B61F-410D-926F-A2A270CCFAF0}" type="pres">
      <dgm:prSet presAssocID="{D25DFC2A-9AFE-4160-80BF-CED7ECD50E8E}" presName="rootText" presStyleLbl="node3" presStyleIdx="0" presStyleCnt="2">
        <dgm:presLayoutVars>
          <dgm:chPref val="3"/>
        </dgm:presLayoutVars>
      </dgm:prSet>
      <dgm:spPr/>
      <dgm:t>
        <a:bodyPr/>
        <a:lstStyle/>
        <a:p>
          <a:endParaRPr lang="en-US"/>
        </a:p>
      </dgm:t>
    </dgm:pt>
    <dgm:pt modelId="{F005BBBA-DB9C-4A11-8385-9B541C478FB2}" type="pres">
      <dgm:prSet presAssocID="{D25DFC2A-9AFE-4160-80BF-CED7ECD50E8E}" presName="rootConnector" presStyleLbl="node3" presStyleIdx="0" presStyleCnt="2"/>
      <dgm:spPr/>
      <dgm:t>
        <a:bodyPr/>
        <a:lstStyle/>
        <a:p>
          <a:endParaRPr lang="en-US"/>
        </a:p>
      </dgm:t>
    </dgm:pt>
    <dgm:pt modelId="{6DEAAF06-471B-45F4-AE1A-D976F2FD8BCC}" type="pres">
      <dgm:prSet presAssocID="{D25DFC2A-9AFE-4160-80BF-CED7ECD50E8E}" presName="hierChild4" presStyleCnt="0"/>
      <dgm:spPr/>
      <dgm:t>
        <a:bodyPr/>
        <a:lstStyle/>
        <a:p>
          <a:endParaRPr lang="en-US"/>
        </a:p>
      </dgm:t>
    </dgm:pt>
    <dgm:pt modelId="{F7EF0ACC-F9E7-4D5E-BE60-5F948CE3EC9D}" type="pres">
      <dgm:prSet presAssocID="{47346472-0DBB-4D3D-994F-FF0CE4558DED}" presName="Name37" presStyleLbl="parChTrans1D4" presStyleIdx="0" presStyleCnt="3"/>
      <dgm:spPr/>
      <dgm:t>
        <a:bodyPr/>
        <a:lstStyle/>
        <a:p>
          <a:endParaRPr lang="en-US"/>
        </a:p>
      </dgm:t>
    </dgm:pt>
    <dgm:pt modelId="{61FB54E9-4871-4E3E-A5E6-F6EAF74E67A3}" type="pres">
      <dgm:prSet presAssocID="{53154161-C649-40ED-8FBB-EE778B132CCC}" presName="hierRoot2" presStyleCnt="0">
        <dgm:presLayoutVars>
          <dgm:hierBranch val="init"/>
        </dgm:presLayoutVars>
      </dgm:prSet>
      <dgm:spPr/>
      <dgm:t>
        <a:bodyPr/>
        <a:lstStyle/>
        <a:p>
          <a:endParaRPr lang="en-US"/>
        </a:p>
      </dgm:t>
    </dgm:pt>
    <dgm:pt modelId="{F60AA231-DE7A-4939-85EF-BF929B3ECD51}" type="pres">
      <dgm:prSet presAssocID="{53154161-C649-40ED-8FBB-EE778B132CCC}" presName="rootComposite" presStyleCnt="0"/>
      <dgm:spPr/>
      <dgm:t>
        <a:bodyPr/>
        <a:lstStyle/>
        <a:p>
          <a:endParaRPr lang="en-US"/>
        </a:p>
      </dgm:t>
    </dgm:pt>
    <dgm:pt modelId="{8273BEB0-7DEF-4DFA-ACA6-3B3ACBDC27BB}" type="pres">
      <dgm:prSet presAssocID="{53154161-C649-40ED-8FBB-EE778B132CCC}" presName="rootText" presStyleLbl="node4" presStyleIdx="0" presStyleCnt="3">
        <dgm:presLayoutVars>
          <dgm:chPref val="3"/>
        </dgm:presLayoutVars>
      </dgm:prSet>
      <dgm:spPr/>
      <dgm:t>
        <a:bodyPr/>
        <a:lstStyle/>
        <a:p>
          <a:endParaRPr lang="en-US"/>
        </a:p>
      </dgm:t>
    </dgm:pt>
    <dgm:pt modelId="{CFB6678B-B8FD-44EA-A2CF-70977661E76D}" type="pres">
      <dgm:prSet presAssocID="{53154161-C649-40ED-8FBB-EE778B132CCC}" presName="rootConnector" presStyleLbl="node4" presStyleIdx="0" presStyleCnt="3"/>
      <dgm:spPr/>
      <dgm:t>
        <a:bodyPr/>
        <a:lstStyle/>
        <a:p>
          <a:endParaRPr lang="en-US"/>
        </a:p>
      </dgm:t>
    </dgm:pt>
    <dgm:pt modelId="{6437E50E-880E-42EB-BDA3-A582744ADAA1}" type="pres">
      <dgm:prSet presAssocID="{53154161-C649-40ED-8FBB-EE778B132CCC}" presName="hierChild4" presStyleCnt="0"/>
      <dgm:spPr/>
      <dgm:t>
        <a:bodyPr/>
        <a:lstStyle/>
        <a:p>
          <a:endParaRPr lang="en-US"/>
        </a:p>
      </dgm:t>
    </dgm:pt>
    <dgm:pt modelId="{833A3EE5-FB8D-4947-A931-FEED983F2F47}" type="pres">
      <dgm:prSet presAssocID="{53154161-C649-40ED-8FBB-EE778B132CCC}" presName="hierChild5" presStyleCnt="0"/>
      <dgm:spPr/>
      <dgm:t>
        <a:bodyPr/>
        <a:lstStyle/>
        <a:p>
          <a:endParaRPr lang="en-US"/>
        </a:p>
      </dgm:t>
    </dgm:pt>
    <dgm:pt modelId="{2FCA6D85-BEE3-4E06-AF55-C83DC97F835A}" type="pres">
      <dgm:prSet presAssocID="{D25DFC2A-9AFE-4160-80BF-CED7ECD50E8E}" presName="hierChild5" presStyleCnt="0"/>
      <dgm:spPr/>
      <dgm:t>
        <a:bodyPr/>
        <a:lstStyle/>
        <a:p>
          <a:endParaRPr lang="en-US"/>
        </a:p>
      </dgm:t>
    </dgm:pt>
    <dgm:pt modelId="{981D0D92-DC22-4102-B6E6-12177FBA468D}" type="pres">
      <dgm:prSet presAssocID="{2AA97760-CA5E-472C-85F4-58F617F52170}" presName="hierChild5" presStyleCnt="0"/>
      <dgm:spPr/>
      <dgm:t>
        <a:bodyPr/>
        <a:lstStyle/>
        <a:p>
          <a:endParaRPr lang="en-US"/>
        </a:p>
      </dgm:t>
    </dgm:pt>
    <dgm:pt modelId="{629373B5-2C6B-4E75-8463-9DC779750DC7}" type="pres">
      <dgm:prSet presAssocID="{14E33262-3FCD-424E-97CC-4CCCF11EFCF4}" presName="Name37" presStyleLbl="parChTrans1D2" presStyleIdx="2" presStyleCnt="4"/>
      <dgm:spPr/>
      <dgm:t>
        <a:bodyPr/>
        <a:lstStyle/>
        <a:p>
          <a:endParaRPr lang="en-US"/>
        </a:p>
      </dgm:t>
    </dgm:pt>
    <dgm:pt modelId="{1D4A8C0B-9082-436D-A09C-5209EB375EED}" type="pres">
      <dgm:prSet presAssocID="{87F88860-2C0C-4382-946E-7EC1CA0795D5}" presName="hierRoot2" presStyleCnt="0">
        <dgm:presLayoutVars>
          <dgm:hierBranch val="init"/>
        </dgm:presLayoutVars>
      </dgm:prSet>
      <dgm:spPr/>
      <dgm:t>
        <a:bodyPr/>
        <a:lstStyle/>
        <a:p>
          <a:endParaRPr lang="en-US"/>
        </a:p>
      </dgm:t>
    </dgm:pt>
    <dgm:pt modelId="{44DE6F34-62CC-443F-A9EA-CD0CBDAA76A2}" type="pres">
      <dgm:prSet presAssocID="{87F88860-2C0C-4382-946E-7EC1CA0795D5}" presName="rootComposite" presStyleCnt="0"/>
      <dgm:spPr/>
      <dgm:t>
        <a:bodyPr/>
        <a:lstStyle/>
        <a:p>
          <a:endParaRPr lang="en-US"/>
        </a:p>
      </dgm:t>
    </dgm:pt>
    <dgm:pt modelId="{99947EAE-5539-483C-96B3-CFB22C6841EF}" type="pres">
      <dgm:prSet presAssocID="{87F88860-2C0C-4382-946E-7EC1CA0795D5}" presName="rootText" presStyleLbl="node2" presStyleIdx="2" presStyleCnt="4">
        <dgm:presLayoutVars>
          <dgm:chPref val="3"/>
        </dgm:presLayoutVars>
      </dgm:prSet>
      <dgm:spPr/>
      <dgm:t>
        <a:bodyPr/>
        <a:lstStyle/>
        <a:p>
          <a:endParaRPr lang="en-US"/>
        </a:p>
      </dgm:t>
    </dgm:pt>
    <dgm:pt modelId="{A0BCF441-A458-4D94-8418-804081907F68}" type="pres">
      <dgm:prSet presAssocID="{87F88860-2C0C-4382-946E-7EC1CA0795D5}" presName="rootConnector" presStyleLbl="node2" presStyleIdx="2" presStyleCnt="4"/>
      <dgm:spPr/>
      <dgm:t>
        <a:bodyPr/>
        <a:lstStyle/>
        <a:p>
          <a:endParaRPr lang="en-US"/>
        </a:p>
      </dgm:t>
    </dgm:pt>
    <dgm:pt modelId="{4B9BFE47-7FC4-4606-9C7E-7F4218002500}" type="pres">
      <dgm:prSet presAssocID="{87F88860-2C0C-4382-946E-7EC1CA0795D5}" presName="hierChild4" presStyleCnt="0"/>
      <dgm:spPr/>
      <dgm:t>
        <a:bodyPr/>
        <a:lstStyle/>
        <a:p>
          <a:endParaRPr lang="en-US"/>
        </a:p>
      </dgm:t>
    </dgm:pt>
    <dgm:pt modelId="{DA450DAC-6AFF-4F7F-9759-12C3263BBB03}" type="pres">
      <dgm:prSet presAssocID="{432FA280-A00C-4691-BB97-749D80836BAB}" presName="Name37" presStyleLbl="parChTrans1D3" presStyleIdx="1" presStyleCnt="2"/>
      <dgm:spPr/>
      <dgm:t>
        <a:bodyPr/>
        <a:lstStyle/>
        <a:p>
          <a:endParaRPr lang="en-US"/>
        </a:p>
      </dgm:t>
    </dgm:pt>
    <dgm:pt modelId="{1DA48C20-8380-4311-A39D-AB89EFD54EA2}" type="pres">
      <dgm:prSet presAssocID="{32425396-56C8-44EC-BE0C-57D1F5489F91}" presName="hierRoot2" presStyleCnt="0">
        <dgm:presLayoutVars>
          <dgm:hierBranch val="init"/>
        </dgm:presLayoutVars>
      </dgm:prSet>
      <dgm:spPr/>
      <dgm:t>
        <a:bodyPr/>
        <a:lstStyle/>
        <a:p>
          <a:endParaRPr lang="en-US"/>
        </a:p>
      </dgm:t>
    </dgm:pt>
    <dgm:pt modelId="{C55BC98D-92BB-47DF-AF9D-79B33E7C1637}" type="pres">
      <dgm:prSet presAssocID="{32425396-56C8-44EC-BE0C-57D1F5489F91}" presName="rootComposite" presStyleCnt="0"/>
      <dgm:spPr/>
      <dgm:t>
        <a:bodyPr/>
        <a:lstStyle/>
        <a:p>
          <a:endParaRPr lang="en-US"/>
        </a:p>
      </dgm:t>
    </dgm:pt>
    <dgm:pt modelId="{38343D06-C88C-4007-929F-AB3D17DBDFE9}" type="pres">
      <dgm:prSet presAssocID="{32425396-56C8-44EC-BE0C-57D1F5489F91}" presName="rootText" presStyleLbl="node3" presStyleIdx="1" presStyleCnt="2">
        <dgm:presLayoutVars>
          <dgm:chPref val="3"/>
        </dgm:presLayoutVars>
      </dgm:prSet>
      <dgm:spPr/>
      <dgm:t>
        <a:bodyPr/>
        <a:lstStyle/>
        <a:p>
          <a:endParaRPr lang="en-US"/>
        </a:p>
      </dgm:t>
    </dgm:pt>
    <dgm:pt modelId="{8AE1CE98-2F0C-4E66-A78C-72E3C45E3DDC}" type="pres">
      <dgm:prSet presAssocID="{32425396-56C8-44EC-BE0C-57D1F5489F91}" presName="rootConnector" presStyleLbl="node3" presStyleIdx="1" presStyleCnt="2"/>
      <dgm:spPr/>
      <dgm:t>
        <a:bodyPr/>
        <a:lstStyle/>
        <a:p>
          <a:endParaRPr lang="en-US"/>
        </a:p>
      </dgm:t>
    </dgm:pt>
    <dgm:pt modelId="{A395495E-7A3D-40AE-A85F-6E1D44691E53}" type="pres">
      <dgm:prSet presAssocID="{32425396-56C8-44EC-BE0C-57D1F5489F91}" presName="hierChild4" presStyleCnt="0"/>
      <dgm:spPr/>
      <dgm:t>
        <a:bodyPr/>
        <a:lstStyle/>
        <a:p>
          <a:endParaRPr lang="en-US"/>
        </a:p>
      </dgm:t>
    </dgm:pt>
    <dgm:pt modelId="{F4CEB257-F321-4606-9338-0CC0C27057FB}" type="pres">
      <dgm:prSet presAssocID="{0F9340D9-2286-4150-946C-80D26DCFFC25}" presName="Name37" presStyleLbl="parChTrans1D4" presStyleIdx="1" presStyleCnt="3"/>
      <dgm:spPr/>
      <dgm:t>
        <a:bodyPr/>
        <a:lstStyle/>
        <a:p>
          <a:endParaRPr lang="en-US"/>
        </a:p>
      </dgm:t>
    </dgm:pt>
    <dgm:pt modelId="{6DD418FA-8CB8-4516-92E1-8C54C42463A7}" type="pres">
      <dgm:prSet presAssocID="{A06D6246-FEEF-4B45-B88B-842CE94E1EAA}" presName="hierRoot2" presStyleCnt="0">
        <dgm:presLayoutVars>
          <dgm:hierBranch val="init"/>
        </dgm:presLayoutVars>
      </dgm:prSet>
      <dgm:spPr/>
      <dgm:t>
        <a:bodyPr/>
        <a:lstStyle/>
        <a:p>
          <a:endParaRPr lang="en-US"/>
        </a:p>
      </dgm:t>
    </dgm:pt>
    <dgm:pt modelId="{557766E4-C6E8-4E08-BF77-238091C1A950}" type="pres">
      <dgm:prSet presAssocID="{A06D6246-FEEF-4B45-B88B-842CE94E1EAA}" presName="rootComposite" presStyleCnt="0"/>
      <dgm:spPr/>
      <dgm:t>
        <a:bodyPr/>
        <a:lstStyle/>
        <a:p>
          <a:endParaRPr lang="en-US"/>
        </a:p>
      </dgm:t>
    </dgm:pt>
    <dgm:pt modelId="{B4467F63-70F8-442E-AC60-19F914B1486A}" type="pres">
      <dgm:prSet presAssocID="{A06D6246-FEEF-4B45-B88B-842CE94E1EAA}" presName="rootText" presStyleLbl="node4" presStyleIdx="1" presStyleCnt="3">
        <dgm:presLayoutVars>
          <dgm:chPref val="3"/>
        </dgm:presLayoutVars>
      </dgm:prSet>
      <dgm:spPr/>
      <dgm:t>
        <a:bodyPr/>
        <a:lstStyle/>
        <a:p>
          <a:endParaRPr lang="en-US"/>
        </a:p>
      </dgm:t>
    </dgm:pt>
    <dgm:pt modelId="{83016ACB-FEF8-497A-AED5-926AF0C54D4E}" type="pres">
      <dgm:prSet presAssocID="{A06D6246-FEEF-4B45-B88B-842CE94E1EAA}" presName="rootConnector" presStyleLbl="node4" presStyleIdx="1" presStyleCnt="3"/>
      <dgm:spPr/>
      <dgm:t>
        <a:bodyPr/>
        <a:lstStyle/>
        <a:p>
          <a:endParaRPr lang="en-US"/>
        </a:p>
      </dgm:t>
    </dgm:pt>
    <dgm:pt modelId="{AAE460EF-4586-44D3-B483-4960E8AFF564}" type="pres">
      <dgm:prSet presAssocID="{A06D6246-FEEF-4B45-B88B-842CE94E1EAA}" presName="hierChild4" presStyleCnt="0"/>
      <dgm:spPr/>
      <dgm:t>
        <a:bodyPr/>
        <a:lstStyle/>
        <a:p>
          <a:endParaRPr lang="en-US"/>
        </a:p>
      </dgm:t>
    </dgm:pt>
    <dgm:pt modelId="{28E32C77-63A0-463F-B8BD-D8D3500AFE6F}" type="pres">
      <dgm:prSet presAssocID="{A06D6246-FEEF-4B45-B88B-842CE94E1EAA}" presName="hierChild5" presStyleCnt="0"/>
      <dgm:spPr/>
      <dgm:t>
        <a:bodyPr/>
        <a:lstStyle/>
        <a:p>
          <a:endParaRPr lang="en-US"/>
        </a:p>
      </dgm:t>
    </dgm:pt>
    <dgm:pt modelId="{AFE767A1-D5AB-46D9-9DD6-359EC949376B}" type="pres">
      <dgm:prSet presAssocID="{3ED5C85C-AC25-465B-ADE6-7BFB1EE889BE}" presName="Name37" presStyleLbl="parChTrans1D4" presStyleIdx="2" presStyleCnt="3"/>
      <dgm:spPr/>
      <dgm:t>
        <a:bodyPr/>
        <a:lstStyle/>
        <a:p>
          <a:endParaRPr lang="en-US"/>
        </a:p>
      </dgm:t>
    </dgm:pt>
    <dgm:pt modelId="{E1CD804C-7D0F-4F16-BCD2-14B31173A7B0}" type="pres">
      <dgm:prSet presAssocID="{07B06E3A-6568-44B2-A700-67056F4661C3}" presName="hierRoot2" presStyleCnt="0">
        <dgm:presLayoutVars>
          <dgm:hierBranch val="init"/>
        </dgm:presLayoutVars>
      </dgm:prSet>
      <dgm:spPr/>
      <dgm:t>
        <a:bodyPr/>
        <a:lstStyle/>
        <a:p>
          <a:endParaRPr lang="en-US"/>
        </a:p>
      </dgm:t>
    </dgm:pt>
    <dgm:pt modelId="{B7178631-13B6-4939-896B-97ACFB613D55}" type="pres">
      <dgm:prSet presAssocID="{07B06E3A-6568-44B2-A700-67056F4661C3}" presName="rootComposite" presStyleCnt="0"/>
      <dgm:spPr/>
      <dgm:t>
        <a:bodyPr/>
        <a:lstStyle/>
        <a:p>
          <a:endParaRPr lang="en-US"/>
        </a:p>
      </dgm:t>
    </dgm:pt>
    <dgm:pt modelId="{DA0F6402-275C-49EA-AF62-AB5BD5E629FB}" type="pres">
      <dgm:prSet presAssocID="{07B06E3A-6568-44B2-A700-67056F4661C3}" presName="rootText" presStyleLbl="node4" presStyleIdx="2" presStyleCnt="3">
        <dgm:presLayoutVars>
          <dgm:chPref val="3"/>
        </dgm:presLayoutVars>
      </dgm:prSet>
      <dgm:spPr/>
      <dgm:t>
        <a:bodyPr/>
        <a:lstStyle/>
        <a:p>
          <a:endParaRPr lang="en-US"/>
        </a:p>
      </dgm:t>
    </dgm:pt>
    <dgm:pt modelId="{D6218FB1-8B74-44A0-9F1D-FAFB3FF4623D}" type="pres">
      <dgm:prSet presAssocID="{07B06E3A-6568-44B2-A700-67056F4661C3}" presName="rootConnector" presStyleLbl="node4" presStyleIdx="2" presStyleCnt="3"/>
      <dgm:spPr/>
      <dgm:t>
        <a:bodyPr/>
        <a:lstStyle/>
        <a:p>
          <a:endParaRPr lang="en-US"/>
        </a:p>
      </dgm:t>
    </dgm:pt>
    <dgm:pt modelId="{0DCA327A-89A0-4E1C-97BD-5CA129CE1731}" type="pres">
      <dgm:prSet presAssocID="{07B06E3A-6568-44B2-A700-67056F4661C3}" presName="hierChild4" presStyleCnt="0"/>
      <dgm:spPr/>
      <dgm:t>
        <a:bodyPr/>
        <a:lstStyle/>
        <a:p>
          <a:endParaRPr lang="en-US"/>
        </a:p>
      </dgm:t>
    </dgm:pt>
    <dgm:pt modelId="{28548EE1-9AEC-4679-B845-C6DD023F0983}" type="pres">
      <dgm:prSet presAssocID="{07B06E3A-6568-44B2-A700-67056F4661C3}" presName="hierChild5" presStyleCnt="0"/>
      <dgm:spPr/>
      <dgm:t>
        <a:bodyPr/>
        <a:lstStyle/>
        <a:p>
          <a:endParaRPr lang="en-US"/>
        </a:p>
      </dgm:t>
    </dgm:pt>
    <dgm:pt modelId="{B0FD2977-BAB3-4680-A95D-A08D77A79662}" type="pres">
      <dgm:prSet presAssocID="{32425396-56C8-44EC-BE0C-57D1F5489F91}" presName="hierChild5" presStyleCnt="0"/>
      <dgm:spPr/>
      <dgm:t>
        <a:bodyPr/>
        <a:lstStyle/>
        <a:p>
          <a:endParaRPr lang="en-US"/>
        </a:p>
      </dgm:t>
    </dgm:pt>
    <dgm:pt modelId="{9C40105B-3A74-4F48-BCB0-F76F14B1E261}" type="pres">
      <dgm:prSet presAssocID="{87F88860-2C0C-4382-946E-7EC1CA0795D5}" presName="hierChild5" presStyleCnt="0"/>
      <dgm:spPr/>
      <dgm:t>
        <a:bodyPr/>
        <a:lstStyle/>
        <a:p>
          <a:endParaRPr lang="en-US"/>
        </a:p>
      </dgm:t>
    </dgm:pt>
    <dgm:pt modelId="{A5008F5E-6651-4266-83BA-C1019A4E6355}" type="pres">
      <dgm:prSet presAssocID="{EF090FC4-639C-4950-8396-F2BE2AB8BB67}" presName="Name37" presStyleLbl="parChTrans1D2" presStyleIdx="3" presStyleCnt="4"/>
      <dgm:spPr/>
      <dgm:t>
        <a:bodyPr/>
        <a:lstStyle/>
        <a:p>
          <a:endParaRPr lang="en-US"/>
        </a:p>
      </dgm:t>
    </dgm:pt>
    <dgm:pt modelId="{4AE30E76-602F-43DD-A1C0-CC155220E3ED}" type="pres">
      <dgm:prSet presAssocID="{2B49C2B7-F75B-40AF-A56A-CD9DC7D18959}" presName="hierRoot2" presStyleCnt="0">
        <dgm:presLayoutVars>
          <dgm:hierBranch val="init"/>
        </dgm:presLayoutVars>
      </dgm:prSet>
      <dgm:spPr/>
      <dgm:t>
        <a:bodyPr/>
        <a:lstStyle/>
        <a:p>
          <a:endParaRPr lang="en-US"/>
        </a:p>
      </dgm:t>
    </dgm:pt>
    <dgm:pt modelId="{253AE361-CEB1-40C6-88B1-D6B1DAF9DF2D}" type="pres">
      <dgm:prSet presAssocID="{2B49C2B7-F75B-40AF-A56A-CD9DC7D18959}" presName="rootComposite" presStyleCnt="0"/>
      <dgm:spPr/>
      <dgm:t>
        <a:bodyPr/>
        <a:lstStyle/>
        <a:p>
          <a:endParaRPr lang="en-US"/>
        </a:p>
      </dgm:t>
    </dgm:pt>
    <dgm:pt modelId="{B87A41DC-0EFC-44DD-AAF8-17CC0D436176}" type="pres">
      <dgm:prSet presAssocID="{2B49C2B7-F75B-40AF-A56A-CD9DC7D18959}" presName="rootText" presStyleLbl="node2" presStyleIdx="3" presStyleCnt="4">
        <dgm:presLayoutVars>
          <dgm:chPref val="3"/>
        </dgm:presLayoutVars>
      </dgm:prSet>
      <dgm:spPr/>
      <dgm:t>
        <a:bodyPr/>
        <a:lstStyle/>
        <a:p>
          <a:endParaRPr lang="en-US"/>
        </a:p>
      </dgm:t>
    </dgm:pt>
    <dgm:pt modelId="{C93612FA-0AEC-4EDD-B200-5982A25D3CFE}" type="pres">
      <dgm:prSet presAssocID="{2B49C2B7-F75B-40AF-A56A-CD9DC7D18959}" presName="rootConnector" presStyleLbl="node2" presStyleIdx="3" presStyleCnt="4"/>
      <dgm:spPr/>
      <dgm:t>
        <a:bodyPr/>
        <a:lstStyle/>
        <a:p>
          <a:endParaRPr lang="en-US"/>
        </a:p>
      </dgm:t>
    </dgm:pt>
    <dgm:pt modelId="{6FD14A75-7135-44F3-9722-FE83C819A737}" type="pres">
      <dgm:prSet presAssocID="{2B49C2B7-F75B-40AF-A56A-CD9DC7D18959}" presName="hierChild4" presStyleCnt="0"/>
      <dgm:spPr/>
      <dgm:t>
        <a:bodyPr/>
        <a:lstStyle/>
        <a:p>
          <a:endParaRPr lang="en-US"/>
        </a:p>
      </dgm:t>
    </dgm:pt>
    <dgm:pt modelId="{7BF7DDCF-1572-4251-8817-182CA2D92002}" type="pres">
      <dgm:prSet presAssocID="{2B49C2B7-F75B-40AF-A56A-CD9DC7D18959}" presName="hierChild5" presStyleCnt="0"/>
      <dgm:spPr/>
      <dgm:t>
        <a:bodyPr/>
        <a:lstStyle/>
        <a:p>
          <a:endParaRPr lang="en-US"/>
        </a:p>
      </dgm:t>
    </dgm:pt>
    <dgm:pt modelId="{F1B6B149-FD4A-4245-868E-1D8E1C59BF31}" type="pres">
      <dgm:prSet presAssocID="{A3F369D8-03F1-4C23-8C5F-C267C7A67AFE}" presName="hierChild3" presStyleCnt="0"/>
      <dgm:spPr/>
      <dgm:t>
        <a:bodyPr/>
        <a:lstStyle/>
        <a:p>
          <a:endParaRPr lang="en-US"/>
        </a:p>
      </dgm:t>
    </dgm:pt>
  </dgm:ptLst>
  <dgm:cxnLst>
    <dgm:cxn modelId="{D5D7F084-AEF4-4A81-B3BD-C8EE8D20D862}" type="presOf" srcId="{0F46FBE8-6F3C-4CEA-89C3-D07CFA2D04FA}" destId="{C1FEC3E0-F724-47F3-91C9-DADB543B8069}" srcOrd="0" destOrd="0" presId="urn:microsoft.com/office/officeart/2005/8/layout/orgChart1"/>
    <dgm:cxn modelId="{CF2E3EC5-9096-494A-8948-D60F93D8EBC3}" srcId="{32425396-56C8-44EC-BE0C-57D1F5489F91}" destId="{07B06E3A-6568-44B2-A700-67056F4661C3}" srcOrd="1" destOrd="0" parTransId="{3ED5C85C-AC25-465B-ADE6-7BFB1EE889BE}" sibTransId="{B118DF66-FF90-4A09-86AF-13DC54FD2812}"/>
    <dgm:cxn modelId="{17C5A75D-F250-4B00-89CE-40E1BB6B6CD7}" type="presOf" srcId="{A3F369D8-03F1-4C23-8C5F-C267C7A67AFE}" destId="{3041FAE6-3D99-4F2B-90B6-B9E11A027221}" srcOrd="0" destOrd="0" presId="urn:microsoft.com/office/officeart/2005/8/layout/orgChart1"/>
    <dgm:cxn modelId="{10FB6AB6-5DE2-42F1-806E-C4A48BF9013B}" type="presOf" srcId="{A3F369D8-03F1-4C23-8C5F-C267C7A67AFE}" destId="{A502935C-08D0-4E14-BE13-B07381B9665F}" srcOrd="1" destOrd="0" presId="urn:microsoft.com/office/officeart/2005/8/layout/orgChart1"/>
    <dgm:cxn modelId="{B295810B-07A0-4014-B07B-E7CAE06841F7}" type="presOf" srcId="{07B06E3A-6568-44B2-A700-67056F4661C3}" destId="{D6218FB1-8B74-44A0-9F1D-FAFB3FF4623D}" srcOrd="1" destOrd="0" presId="urn:microsoft.com/office/officeart/2005/8/layout/orgChart1"/>
    <dgm:cxn modelId="{BDC92F8C-35F6-4E04-A25A-F1EC3D17A7E2}" type="presOf" srcId="{A06D6246-FEEF-4B45-B88B-842CE94E1EAA}" destId="{B4467F63-70F8-442E-AC60-19F914B1486A}" srcOrd="0" destOrd="0" presId="urn:microsoft.com/office/officeart/2005/8/layout/orgChart1"/>
    <dgm:cxn modelId="{BC4586F9-8059-4447-86F7-37F8F341B2A3}" type="presOf" srcId="{0F9340D9-2286-4150-946C-80D26DCFFC25}" destId="{F4CEB257-F321-4606-9338-0CC0C27057FB}" srcOrd="0" destOrd="0" presId="urn:microsoft.com/office/officeart/2005/8/layout/orgChart1"/>
    <dgm:cxn modelId="{CBCB905A-5472-45D4-BDD9-AC9F69A82228}" type="presOf" srcId="{14E33262-3FCD-424E-97CC-4CCCF11EFCF4}" destId="{629373B5-2C6B-4E75-8463-9DC779750DC7}" srcOrd="0" destOrd="0" presId="urn:microsoft.com/office/officeart/2005/8/layout/orgChart1"/>
    <dgm:cxn modelId="{BD70ED84-F809-47FF-A515-DDB2FA10D17C}" srcId="{87F88860-2C0C-4382-946E-7EC1CA0795D5}" destId="{32425396-56C8-44EC-BE0C-57D1F5489F91}" srcOrd="0" destOrd="0" parTransId="{432FA280-A00C-4691-BB97-749D80836BAB}" sibTransId="{66CA0A3D-7F71-426E-AC6F-A6E7BDC3C393}"/>
    <dgm:cxn modelId="{8AC82CC2-6E13-4837-8D0B-1C9E922DC391}" srcId="{D25DFC2A-9AFE-4160-80BF-CED7ECD50E8E}" destId="{53154161-C649-40ED-8FBB-EE778B132CCC}" srcOrd="0" destOrd="0" parTransId="{47346472-0DBB-4D3D-994F-FF0CE4558DED}" sibTransId="{6174EC68-900F-40FE-AAF9-885516025819}"/>
    <dgm:cxn modelId="{14AD119D-AD49-41D7-BFF2-16386D63DF0C}" type="presOf" srcId="{A06D6246-FEEF-4B45-B88B-842CE94E1EAA}" destId="{83016ACB-FEF8-497A-AED5-926AF0C54D4E}" srcOrd="1" destOrd="0" presId="urn:microsoft.com/office/officeart/2005/8/layout/orgChart1"/>
    <dgm:cxn modelId="{0AC4F548-1C5C-4919-B76B-0CD6DCDB7D6E}" type="presOf" srcId="{8698AFD1-5A90-4952-A87B-45E84A9FF473}" destId="{6C6D1F21-38FD-49BF-A45A-6AA7981B6B92}" srcOrd="0" destOrd="0" presId="urn:microsoft.com/office/officeart/2005/8/layout/orgChart1"/>
    <dgm:cxn modelId="{9A936B9C-CB02-4B34-8BCB-A84E77F1B481}" type="presOf" srcId="{D25DFC2A-9AFE-4160-80BF-CED7ECD50E8E}" destId="{F005BBBA-DB9C-4A11-8385-9B541C478FB2}" srcOrd="1" destOrd="0" presId="urn:microsoft.com/office/officeart/2005/8/layout/orgChart1"/>
    <dgm:cxn modelId="{8351D807-149C-4FDF-9262-3F51152487C1}" type="presOf" srcId="{53154161-C649-40ED-8FBB-EE778B132CCC}" destId="{8273BEB0-7DEF-4DFA-ACA6-3B3ACBDC27BB}" srcOrd="0" destOrd="0" presId="urn:microsoft.com/office/officeart/2005/8/layout/orgChart1"/>
    <dgm:cxn modelId="{C3DE1FBF-7611-4861-870B-FC4EDE3807F6}" srcId="{A3F369D8-03F1-4C23-8C5F-C267C7A67AFE}" destId="{2AA97760-CA5E-472C-85F4-58F617F52170}" srcOrd="1" destOrd="0" parTransId="{0F46FBE8-6F3C-4CEA-89C3-D07CFA2D04FA}" sibTransId="{01E501B7-AD34-4FF7-AA73-3E0B7249B124}"/>
    <dgm:cxn modelId="{7E1FC7A1-38B5-4AF5-A95E-8FD4806DDEFD}" type="presOf" srcId="{32425396-56C8-44EC-BE0C-57D1F5489F91}" destId="{8AE1CE98-2F0C-4E66-A78C-72E3C45E3DDC}" srcOrd="1" destOrd="0" presId="urn:microsoft.com/office/officeart/2005/8/layout/orgChart1"/>
    <dgm:cxn modelId="{4E4CA3B9-75DD-42E4-B5E8-AA7794EF1AA8}" srcId="{A3F369D8-03F1-4C23-8C5F-C267C7A67AFE}" destId="{2B49C2B7-F75B-40AF-A56A-CD9DC7D18959}" srcOrd="3" destOrd="0" parTransId="{EF090FC4-639C-4950-8396-F2BE2AB8BB67}" sibTransId="{1D481CA2-BECD-4E34-B196-0436D422C26E}"/>
    <dgm:cxn modelId="{01CE41EF-3C65-4EC6-B326-ECD3E2A1AFD4}" type="presOf" srcId="{2B49C2B7-F75B-40AF-A56A-CD9DC7D18959}" destId="{B87A41DC-0EFC-44DD-AAF8-17CC0D436176}" srcOrd="0" destOrd="0" presId="urn:microsoft.com/office/officeart/2005/8/layout/orgChart1"/>
    <dgm:cxn modelId="{5AABE3EA-28D2-49B3-8B00-755D43CC2805}" type="presOf" srcId="{47346472-0DBB-4D3D-994F-FF0CE4558DED}" destId="{F7EF0ACC-F9E7-4D5E-BE60-5F948CE3EC9D}" srcOrd="0" destOrd="0" presId="urn:microsoft.com/office/officeart/2005/8/layout/orgChart1"/>
    <dgm:cxn modelId="{43F2326F-516B-4211-9812-DEA1B6995792}" type="presOf" srcId="{32425396-56C8-44EC-BE0C-57D1F5489F91}" destId="{38343D06-C88C-4007-929F-AB3D17DBDFE9}" srcOrd="0" destOrd="0" presId="urn:microsoft.com/office/officeart/2005/8/layout/orgChart1"/>
    <dgm:cxn modelId="{74811F52-A849-44F1-980D-85D438CFED3F}" type="presOf" srcId="{175A2361-A185-425D-8B68-E16F83A0DA0F}" destId="{2D43CB25-965A-4D79-87B6-9C08CC4898C0}" srcOrd="0" destOrd="0" presId="urn:microsoft.com/office/officeart/2005/8/layout/orgChart1"/>
    <dgm:cxn modelId="{CA12E058-3C8B-42AE-9AAA-BE3FE7F8D7C2}" type="presOf" srcId="{87F88860-2C0C-4382-946E-7EC1CA0795D5}" destId="{A0BCF441-A458-4D94-8418-804081907F68}" srcOrd="1" destOrd="0" presId="urn:microsoft.com/office/officeart/2005/8/layout/orgChart1"/>
    <dgm:cxn modelId="{3C824A3D-A592-4152-8B3A-FF7BFBB730BA}" type="presOf" srcId="{93EF1A18-6C55-493A-B19C-D743545D9050}" destId="{7DD0599C-C62E-4E28-9002-C750DCB41FA0}" srcOrd="0" destOrd="0" presId="urn:microsoft.com/office/officeart/2005/8/layout/orgChart1"/>
    <dgm:cxn modelId="{6E55944D-2E8C-4DD8-82B2-5E6A97CDFF58}" srcId="{32425396-56C8-44EC-BE0C-57D1F5489F91}" destId="{A06D6246-FEEF-4B45-B88B-842CE94E1EAA}" srcOrd="0" destOrd="0" parTransId="{0F9340D9-2286-4150-946C-80D26DCFFC25}" sibTransId="{237DC19B-B850-436F-B08F-F55284390689}"/>
    <dgm:cxn modelId="{FAD83FFF-8661-47B7-B31D-8EF488817711}" srcId="{2AA97760-CA5E-472C-85F4-58F617F52170}" destId="{D25DFC2A-9AFE-4160-80BF-CED7ECD50E8E}" srcOrd="0" destOrd="0" parTransId="{95860534-7B5D-4354-AE06-BAD5CCDA7B86}" sibTransId="{6D5DD910-D759-4D1B-B364-064ED546A1AC}"/>
    <dgm:cxn modelId="{093F1855-32E7-437F-AE74-D150F8D785AB}" type="presOf" srcId="{95860534-7B5D-4354-AE06-BAD5CCDA7B86}" destId="{27225C39-3C89-4892-9D55-0C96FA073DD1}" srcOrd="0" destOrd="0" presId="urn:microsoft.com/office/officeart/2005/8/layout/orgChart1"/>
    <dgm:cxn modelId="{83390A37-7627-4ABA-917E-6E5E0279B7C5}" type="presOf" srcId="{07B06E3A-6568-44B2-A700-67056F4661C3}" destId="{DA0F6402-275C-49EA-AF62-AB5BD5E629FB}" srcOrd="0" destOrd="0" presId="urn:microsoft.com/office/officeart/2005/8/layout/orgChart1"/>
    <dgm:cxn modelId="{1EB925AA-6DB9-4B13-AF00-737B94D824F0}" type="presOf" srcId="{2B49C2B7-F75B-40AF-A56A-CD9DC7D18959}" destId="{C93612FA-0AEC-4EDD-B200-5982A25D3CFE}" srcOrd="1" destOrd="0" presId="urn:microsoft.com/office/officeart/2005/8/layout/orgChart1"/>
    <dgm:cxn modelId="{73926B12-3CD2-47D9-8534-CCD7F789D975}" srcId="{A3F369D8-03F1-4C23-8C5F-C267C7A67AFE}" destId="{8698AFD1-5A90-4952-A87B-45E84A9FF473}" srcOrd="0" destOrd="0" parTransId="{175A2361-A185-425D-8B68-E16F83A0DA0F}" sibTransId="{1F5A42FA-C9B0-4530-B927-DB7D1FA7DB72}"/>
    <dgm:cxn modelId="{6AC5A817-1170-4472-90A2-1D1D144A9E8D}" type="presOf" srcId="{87F88860-2C0C-4382-946E-7EC1CA0795D5}" destId="{99947EAE-5539-483C-96B3-CFB22C6841EF}" srcOrd="0" destOrd="0" presId="urn:microsoft.com/office/officeart/2005/8/layout/orgChart1"/>
    <dgm:cxn modelId="{872212EC-E04C-4A84-81E7-2F96FB1DE656}" type="presOf" srcId="{3ED5C85C-AC25-465B-ADE6-7BFB1EE889BE}" destId="{AFE767A1-D5AB-46D9-9DD6-359EC949376B}" srcOrd="0" destOrd="0" presId="urn:microsoft.com/office/officeart/2005/8/layout/orgChart1"/>
    <dgm:cxn modelId="{32C92EC3-5C1A-45F0-9EF9-83EEDA5EBF73}" type="presOf" srcId="{8698AFD1-5A90-4952-A87B-45E84A9FF473}" destId="{72030914-7B09-4487-8FBF-55256F12500A}" srcOrd="1" destOrd="0" presId="urn:microsoft.com/office/officeart/2005/8/layout/orgChart1"/>
    <dgm:cxn modelId="{58C48CE7-8BD8-4F89-A73E-77A089057987}" type="presOf" srcId="{432FA280-A00C-4691-BB97-749D80836BAB}" destId="{DA450DAC-6AFF-4F7F-9759-12C3263BBB03}" srcOrd="0" destOrd="0" presId="urn:microsoft.com/office/officeart/2005/8/layout/orgChart1"/>
    <dgm:cxn modelId="{E0B50473-9348-4350-A9AB-A58A86DEF6FD}" srcId="{93EF1A18-6C55-493A-B19C-D743545D9050}" destId="{A3F369D8-03F1-4C23-8C5F-C267C7A67AFE}" srcOrd="0" destOrd="0" parTransId="{2F1C1E74-9FE0-47C3-B3CE-236D6F0907EF}" sibTransId="{A8C11139-30E8-4EF4-BA34-CC7FAEE49D69}"/>
    <dgm:cxn modelId="{9CE87468-FD22-4972-AE38-58825A5166A4}" type="presOf" srcId="{2AA97760-CA5E-472C-85F4-58F617F52170}" destId="{A8F606AA-ADE4-4312-B97A-A8E8103F54D5}" srcOrd="1" destOrd="0" presId="urn:microsoft.com/office/officeart/2005/8/layout/orgChart1"/>
    <dgm:cxn modelId="{685E35B7-C24E-463D-8DFE-3D89949C9D52}" type="presOf" srcId="{EF090FC4-639C-4950-8396-F2BE2AB8BB67}" destId="{A5008F5E-6651-4266-83BA-C1019A4E6355}" srcOrd="0" destOrd="0" presId="urn:microsoft.com/office/officeart/2005/8/layout/orgChart1"/>
    <dgm:cxn modelId="{C58195FC-FFB3-445C-A76C-B29ED5F44717}" type="presOf" srcId="{2AA97760-CA5E-472C-85F4-58F617F52170}" destId="{68920235-492F-457E-AFFD-FF02CA6F98EB}" srcOrd="0" destOrd="0" presId="urn:microsoft.com/office/officeart/2005/8/layout/orgChart1"/>
    <dgm:cxn modelId="{8EF16F44-48F8-4E6D-B322-BACFD01ADE4A}" type="presOf" srcId="{D25DFC2A-9AFE-4160-80BF-CED7ECD50E8E}" destId="{581F3175-B61F-410D-926F-A2A270CCFAF0}" srcOrd="0" destOrd="0" presId="urn:microsoft.com/office/officeart/2005/8/layout/orgChart1"/>
    <dgm:cxn modelId="{E4F04172-FD0F-4F2C-8535-4AEB9F0411DA}" srcId="{A3F369D8-03F1-4C23-8C5F-C267C7A67AFE}" destId="{87F88860-2C0C-4382-946E-7EC1CA0795D5}" srcOrd="2" destOrd="0" parTransId="{14E33262-3FCD-424E-97CC-4CCCF11EFCF4}" sibTransId="{287C4ABE-A8A0-4523-9502-B3C476AC74D9}"/>
    <dgm:cxn modelId="{5BFB9B74-3B1B-4F4C-93ED-49A9206B502C}" type="presOf" srcId="{53154161-C649-40ED-8FBB-EE778B132CCC}" destId="{CFB6678B-B8FD-44EA-A2CF-70977661E76D}" srcOrd="1" destOrd="0" presId="urn:microsoft.com/office/officeart/2005/8/layout/orgChart1"/>
    <dgm:cxn modelId="{F273355E-1F58-4C83-8BD4-E566F5A63229}" type="presParOf" srcId="{7DD0599C-C62E-4E28-9002-C750DCB41FA0}" destId="{798A4C9D-064B-4B55-8877-687522D805C5}" srcOrd="0" destOrd="0" presId="urn:microsoft.com/office/officeart/2005/8/layout/orgChart1"/>
    <dgm:cxn modelId="{ECAC34BE-826E-441F-AC62-4C2BEA974BCE}" type="presParOf" srcId="{798A4C9D-064B-4B55-8877-687522D805C5}" destId="{197B6283-4A2F-420D-BF63-D93D385D2A60}" srcOrd="0" destOrd="0" presId="urn:microsoft.com/office/officeart/2005/8/layout/orgChart1"/>
    <dgm:cxn modelId="{68C9760B-969B-4BC1-A026-7B4356BE0216}" type="presParOf" srcId="{197B6283-4A2F-420D-BF63-D93D385D2A60}" destId="{3041FAE6-3D99-4F2B-90B6-B9E11A027221}" srcOrd="0" destOrd="0" presId="urn:microsoft.com/office/officeart/2005/8/layout/orgChart1"/>
    <dgm:cxn modelId="{AC28E652-6462-436D-A20D-8517931E4B28}" type="presParOf" srcId="{197B6283-4A2F-420D-BF63-D93D385D2A60}" destId="{A502935C-08D0-4E14-BE13-B07381B9665F}" srcOrd="1" destOrd="0" presId="urn:microsoft.com/office/officeart/2005/8/layout/orgChart1"/>
    <dgm:cxn modelId="{A52DE5DC-25D5-4E0A-AFD5-516A7E8F148C}" type="presParOf" srcId="{798A4C9D-064B-4B55-8877-687522D805C5}" destId="{49104104-8725-4AF0-A5F8-E3EDC7B930E3}" srcOrd="1" destOrd="0" presId="urn:microsoft.com/office/officeart/2005/8/layout/orgChart1"/>
    <dgm:cxn modelId="{F059AEE2-E10C-4D77-95CA-BC641DF3BEB7}" type="presParOf" srcId="{49104104-8725-4AF0-A5F8-E3EDC7B930E3}" destId="{2D43CB25-965A-4D79-87B6-9C08CC4898C0}" srcOrd="0" destOrd="0" presId="urn:microsoft.com/office/officeart/2005/8/layout/orgChart1"/>
    <dgm:cxn modelId="{240113B3-6A37-4542-B726-A1B5F98B5E66}" type="presParOf" srcId="{49104104-8725-4AF0-A5F8-E3EDC7B930E3}" destId="{1F003EDE-A653-4C7A-9EF6-45125109A04D}" srcOrd="1" destOrd="0" presId="urn:microsoft.com/office/officeart/2005/8/layout/orgChart1"/>
    <dgm:cxn modelId="{524DFFBA-4A8F-445D-A390-332087E4E489}" type="presParOf" srcId="{1F003EDE-A653-4C7A-9EF6-45125109A04D}" destId="{73AEFECD-DC01-47AC-864E-411B274768D3}" srcOrd="0" destOrd="0" presId="urn:microsoft.com/office/officeart/2005/8/layout/orgChart1"/>
    <dgm:cxn modelId="{0D73AC81-10C1-49EB-9757-4C0BF2EF48C7}" type="presParOf" srcId="{73AEFECD-DC01-47AC-864E-411B274768D3}" destId="{6C6D1F21-38FD-49BF-A45A-6AA7981B6B92}" srcOrd="0" destOrd="0" presId="urn:microsoft.com/office/officeart/2005/8/layout/orgChart1"/>
    <dgm:cxn modelId="{21F37F8D-717D-4853-89A1-44F513DEB5CB}" type="presParOf" srcId="{73AEFECD-DC01-47AC-864E-411B274768D3}" destId="{72030914-7B09-4487-8FBF-55256F12500A}" srcOrd="1" destOrd="0" presId="urn:microsoft.com/office/officeart/2005/8/layout/orgChart1"/>
    <dgm:cxn modelId="{CAEEE5CF-BD5C-4692-9350-D66A654493C8}" type="presParOf" srcId="{1F003EDE-A653-4C7A-9EF6-45125109A04D}" destId="{1D8FDD6A-B1AC-47E5-A1EE-89B30F0A0759}" srcOrd="1" destOrd="0" presId="urn:microsoft.com/office/officeart/2005/8/layout/orgChart1"/>
    <dgm:cxn modelId="{6FAB280D-13AE-43A2-866F-7E946807BF03}" type="presParOf" srcId="{1F003EDE-A653-4C7A-9EF6-45125109A04D}" destId="{24ADC043-05DB-4FC2-863A-ED3E997718A2}" srcOrd="2" destOrd="0" presId="urn:microsoft.com/office/officeart/2005/8/layout/orgChart1"/>
    <dgm:cxn modelId="{A463C7B2-13BA-49C0-852A-C0342D773D2E}" type="presParOf" srcId="{49104104-8725-4AF0-A5F8-E3EDC7B930E3}" destId="{C1FEC3E0-F724-47F3-91C9-DADB543B8069}" srcOrd="2" destOrd="0" presId="urn:microsoft.com/office/officeart/2005/8/layout/orgChart1"/>
    <dgm:cxn modelId="{FE9D5CA3-5B98-44B1-B16A-9566B7180B0A}" type="presParOf" srcId="{49104104-8725-4AF0-A5F8-E3EDC7B930E3}" destId="{7191C56E-419A-44A1-932A-D446E6B2456E}" srcOrd="3" destOrd="0" presId="urn:microsoft.com/office/officeart/2005/8/layout/orgChart1"/>
    <dgm:cxn modelId="{68BDECA6-1AC4-4EB1-8C77-8B89BB466C16}" type="presParOf" srcId="{7191C56E-419A-44A1-932A-D446E6B2456E}" destId="{B5CC0F7B-28E0-46D6-81F4-811E0F6C7D6B}" srcOrd="0" destOrd="0" presId="urn:microsoft.com/office/officeart/2005/8/layout/orgChart1"/>
    <dgm:cxn modelId="{77BC99E8-D49A-4990-9856-CD36A2827FE4}" type="presParOf" srcId="{B5CC0F7B-28E0-46D6-81F4-811E0F6C7D6B}" destId="{68920235-492F-457E-AFFD-FF02CA6F98EB}" srcOrd="0" destOrd="0" presId="urn:microsoft.com/office/officeart/2005/8/layout/orgChart1"/>
    <dgm:cxn modelId="{5A93A428-4833-4EF3-B900-121EE335CC07}" type="presParOf" srcId="{B5CC0F7B-28E0-46D6-81F4-811E0F6C7D6B}" destId="{A8F606AA-ADE4-4312-B97A-A8E8103F54D5}" srcOrd="1" destOrd="0" presId="urn:microsoft.com/office/officeart/2005/8/layout/orgChart1"/>
    <dgm:cxn modelId="{18655406-95E3-4154-AC29-CFDA5AE04155}" type="presParOf" srcId="{7191C56E-419A-44A1-932A-D446E6B2456E}" destId="{9E3F67D2-C660-4266-AB52-48B23B391AA7}" srcOrd="1" destOrd="0" presId="urn:microsoft.com/office/officeart/2005/8/layout/orgChart1"/>
    <dgm:cxn modelId="{D877F46C-36DA-44F0-AB64-6FB89B47A169}" type="presParOf" srcId="{9E3F67D2-C660-4266-AB52-48B23B391AA7}" destId="{27225C39-3C89-4892-9D55-0C96FA073DD1}" srcOrd="0" destOrd="0" presId="urn:microsoft.com/office/officeart/2005/8/layout/orgChart1"/>
    <dgm:cxn modelId="{3EE70197-17B9-4C9C-8A6F-C17F500CB3A9}" type="presParOf" srcId="{9E3F67D2-C660-4266-AB52-48B23B391AA7}" destId="{9895AAF5-49A5-43CC-90C0-FBB5ECFA5D9F}" srcOrd="1" destOrd="0" presId="urn:microsoft.com/office/officeart/2005/8/layout/orgChart1"/>
    <dgm:cxn modelId="{A3950487-38B0-4549-ACF8-A70D33C333AE}" type="presParOf" srcId="{9895AAF5-49A5-43CC-90C0-FBB5ECFA5D9F}" destId="{AF4F6C35-487A-4EAD-8A4C-3F11E8D5691A}" srcOrd="0" destOrd="0" presId="urn:microsoft.com/office/officeart/2005/8/layout/orgChart1"/>
    <dgm:cxn modelId="{2F8AB13B-2495-4FA6-AF3A-3BFEB2285F74}" type="presParOf" srcId="{AF4F6C35-487A-4EAD-8A4C-3F11E8D5691A}" destId="{581F3175-B61F-410D-926F-A2A270CCFAF0}" srcOrd="0" destOrd="0" presId="urn:microsoft.com/office/officeart/2005/8/layout/orgChart1"/>
    <dgm:cxn modelId="{A02B8A5F-9053-4BBD-A4E1-F6900AA563DD}" type="presParOf" srcId="{AF4F6C35-487A-4EAD-8A4C-3F11E8D5691A}" destId="{F005BBBA-DB9C-4A11-8385-9B541C478FB2}" srcOrd="1" destOrd="0" presId="urn:microsoft.com/office/officeart/2005/8/layout/orgChart1"/>
    <dgm:cxn modelId="{24CBC56A-F0F5-42C2-97F7-0A1D0364B3A7}" type="presParOf" srcId="{9895AAF5-49A5-43CC-90C0-FBB5ECFA5D9F}" destId="{6DEAAF06-471B-45F4-AE1A-D976F2FD8BCC}" srcOrd="1" destOrd="0" presId="urn:microsoft.com/office/officeart/2005/8/layout/orgChart1"/>
    <dgm:cxn modelId="{C49E09C7-626E-4DCF-9701-FA8365CE3E6E}" type="presParOf" srcId="{6DEAAF06-471B-45F4-AE1A-D976F2FD8BCC}" destId="{F7EF0ACC-F9E7-4D5E-BE60-5F948CE3EC9D}" srcOrd="0" destOrd="0" presId="urn:microsoft.com/office/officeart/2005/8/layout/orgChart1"/>
    <dgm:cxn modelId="{9A538CFA-C672-4A85-A22D-46845BA4A82C}" type="presParOf" srcId="{6DEAAF06-471B-45F4-AE1A-D976F2FD8BCC}" destId="{61FB54E9-4871-4E3E-A5E6-F6EAF74E67A3}" srcOrd="1" destOrd="0" presId="urn:microsoft.com/office/officeart/2005/8/layout/orgChart1"/>
    <dgm:cxn modelId="{B7A61501-AF4C-4927-9131-61645E3F9BEE}" type="presParOf" srcId="{61FB54E9-4871-4E3E-A5E6-F6EAF74E67A3}" destId="{F60AA231-DE7A-4939-85EF-BF929B3ECD51}" srcOrd="0" destOrd="0" presId="urn:microsoft.com/office/officeart/2005/8/layout/orgChart1"/>
    <dgm:cxn modelId="{87E85290-2247-4DF2-8AE6-36079117CF48}" type="presParOf" srcId="{F60AA231-DE7A-4939-85EF-BF929B3ECD51}" destId="{8273BEB0-7DEF-4DFA-ACA6-3B3ACBDC27BB}" srcOrd="0" destOrd="0" presId="urn:microsoft.com/office/officeart/2005/8/layout/orgChart1"/>
    <dgm:cxn modelId="{70169770-B25D-4FAD-93F4-0557B40ECD87}" type="presParOf" srcId="{F60AA231-DE7A-4939-85EF-BF929B3ECD51}" destId="{CFB6678B-B8FD-44EA-A2CF-70977661E76D}" srcOrd="1" destOrd="0" presId="urn:microsoft.com/office/officeart/2005/8/layout/orgChart1"/>
    <dgm:cxn modelId="{4E17FA80-54EE-4273-9E9A-97078E7D310B}" type="presParOf" srcId="{61FB54E9-4871-4E3E-A5E6-F6EAF74E67A3}" destId="{6437E50E-880E-42EB-BDA3-A582744ADAA1}" srcOrd="1" destOrd="0" presId="urn:microsoft.com/office/officeart/2005/8/layout/orgChart1"/>
    <dgm:cxn modelId="{80325F36-1317-4510-B34E-9957A0D24434}" type="presParOf" srcId="{61FB54E9-4871-4E3E-A5E6-F6EAF74E67A3}" destId="{833A3EE5-FB8D-4947-A931-FEED983F2F47}" srcOrd="2" destOrd="0" presId="urn:microsoft.com/office/officeart/2005/8/layout/orgChart1"/>
    <dgm:cxn modelId="{D62D051A-5259-414B-A061-A821743F2338}" type="presParOf" srcId="{9895AAF5-49A5-43CC-90C0-FBB5ECFA5D9F}" destId="{2FCA6D85-BEE3-4E06-AF55-C83DC97F835A}" srcOrd="2" destOrd="0" presId="urn:microsoft.com/office/officeart/2005/8/layout/orgChart1"/>
    <dgm:cxn modelId="{FC8154CC-E3CE-42CC-83C1-825A6D6A761F}" type="presParOf" srcId="{7191C56E-419A-44A1-932A-D446E6B2456E}" destId="{981D0D92-DC22-4102-B6E6-12177FBA468D}" srcOrd="2" destOrd="0" presId="urn:microsoft.com/office/officeart/2005/8/layout/orgChart1"/>
    <dgm:cxn modelId="{90804BCA-5203-42A1-AA33-933735E4D56A}" type="presParOf" srcId="{49104104-8725-4AF0-A5F8-E3EDC7B930E3}" destId="{629373B5-2C6B-4E75-8463-9DC779750DC7}" srcOrd="4" destOrd="0" presId="urn:microsoft.com/office/officeart/2005/8/layout/orgChart1"/>
    <dgm:cxn modelId="{62B072C7-413F-40D3-BD40-66433C1E0076}" type="presParOf" srcId="{49104104-8725-4AF0-A5F8-E3EDC7B930E3}" destId="{1D4A8C0B-9082-436D-A09C-5209EB375EED}" srcOrd="5" destOrd="0" presId="urn:microsoft.com/office/officeart/2005/8/layout/orgChart1"/>
    <dgm:cxn modelId="{0E540043-A529-4059-A5EB-4E771F20DF90}" type="presParOf" srcId="{1D4A8C0B-9082-436D-A09C-5209EB375EED}" destId="{44DE6F34-62CC-443F-A9EA-CD0CBDAA76A2}" srcOrd="0" destOrd="0" presId="urn:microsoft.com/office/officeart/2005/8/layout/orgChart1"/>
    <dgm:cxn modelId="{02514F3D-C709-422F-9EFF-9FC2E9C67CB6}" type="presParOf" srcId="{44DE6F34-62CC-443F-A9EA-CD0CBDAA76A2}" destId="{99947EAE-5539-483C-96B3-CFB22C6841EF}" srcOrd="0" destOrd="0" presId="urn:microsoft.com/office/officeart/2005/8/layout/orgChart1"/>
    <dgm:cxn modelId="{25CBA98F-E7D1-44C3-9201-BD874A337544}" type="presParOf" srcId="{44DE6F34-62CC-443F-A9EA-CD0CBDAA76A2}" destId="{A0BCF441-A458-4D94-8418-804081907F68}" srcOrd="1" destOrd="0" presId="urn:microsoft.com/office/officeart/2005/8/layout/orgChart1"/>
    <dgm:cxn modelId="{E0DF512C-5AF8-447E-8FD5-51F5A514476E}" type="presParOf" srcId="{1D4A8C0B-9082-436D-A09C-5209EB375EED}" destId="{4B9BFE47-7FC4-4606-9C7E-7F4218002500}" srcOrd="1" destOrd="0" presId="urn:microsoft.com/office/officeart/2005/8/layout/orgChart1"/>
    <dgm:cxn modelId="{F3BBD96D-C898-45F2-AD22-0C6240C12E6F}" type="presParOf" srcId="{4B9BFE47-7FC4-4606-9C7E-7F4218002500}" destId="{DA450DAC-6AFF-4F7F-9759-12C3263BBB03}" srcOrd="0" destOrd="0" presId="urn:microsoft.com/office/officeart/2005/8/layout/orgChart1"/>
    <dgm:cxn modelId="{7CC7A57E-5767-4F0A-9A2A-967C0D384242}" type="presParOf" srcId="{4B9BFE47-7FC4-4606-9C7E-7F4218002500}" destId="{1DA48C20-8380-4311-A39D-AB89EFD54EA2}" srcOrd="1" destOrd="0" presId="urn:microsoft.com/office/officeart/2005/8/layout/orgChart1"/>
    <dgm:cxn modelId="{477CA9F3-61A4-467E-9F25-708483A85B6A}" type="presParOf" srcId="{1DA48C20-8380-4311-A39D-AB89EFD54EA2}" destId="{C55BC98D-92BB-47DF-AF9D-79B33E7C1637}" srcOrd="0" destOrd="0" presId="urn:microsoft.com/office/officeart/2005/8/layout/orgChart1"/>
    <dgm:cxn modelId="{AA71F5EB-A22B-426F-8B03-CAF14931FC29}" type="presParOf" srcId="{C55BC98D-92BB-47DF-AF9D-79B33E7C1637}" destId="{38343D06-C88C-4007-929F-AB3D17DBDFE9}" srcOrd="0" destOrd="0" presId="urn:microsoft.com/office/officeart/2005/8/layout/orgChart1"/>
    <dgm:cxn modelId="{4921485E-B76F-43B7-8087-101117580D77}" type="presParOf" srcId="{C55BC98D-92BB-47DF-AF9D-79B33E7C1637}" destId="{8AE1CE98-2F0C-4E66-A78C-72E3C45E3DDC}" srcOrd="1" destOrd="0" presId="urn:microsoft.com/office/officeart/2005/8/layout/orgChart1"/>
    <dgm:cxn modelId="{DB2E29AB-9CF1-4DCF-BA5D-DE14C53D7EDD}" type="presParOf" srcId="{1DA48C20-8380-4311-A39D-AB89EFD54EA2}" destId="{A395495E-7A3D-40AE-A85F-6E1D44691E53}" srcOrd="1" destOrd="0" presId="urn:microsoft.com/office/officeart/2005/8/layout/orgChart1"/>
    <dgm:cxn modelId="{6CC044E9-DD66-4C2F-96B1-A6A8D2758D95}" type="presParOf" srcId="{A395495E-7A3D-40AE-A85F-6E1D44691E53}" destId="{F4CEB257-F321-4606-9338-0CC0C27057FB}" srcOrd="0" destOrd="0" presId="urn:microsoft.com/office/officeart/2005/8/layout/orgChart1"/>
    <dgm:cxn modelId="{39979AD8-D068-4F2E-87F6-FFC84EC749C2}" type="presParOf" srcId="{A395495E-7A3D-40AE-A85F-6E1D44691E53}" destId="{6DD418FA-8CB8-4516-92E1-8C54C42463A7}" srcOrd="1" destOrd="0" presId="urn:microsoft.com/office/officeart/2005/8/layout/orgChart1"/>
    <dgm:cxn modelId="{95E9B1C0-A4A8-4A6E-8B84-7F32893D5222}" type="presParOf" srcId="{6DD418FA-8CB8-4516-92E1-8C54C42463A7}" destId="{557766E4-C6E8-4E08-BF77-238091C1A950}" srcOrd="0" destOrd="0" presId="urn:microsoft.com/office/officeart/2005/8/layout/orgChart1"/>
    <dgm:cxn modelId="{31F3FAE3-392E-4F83-A44F-FFE41200DEDD}" type="presParOf" srcId="{557766E4-C6E8-4E08-BF77-238091C1A950}" destId="{B4467F63-70F8-442E-AC60-19F914B1486A}" srcOrd="0" destOrd="0" presId="urn:microsoft.com/office/officeart/2005/8/layout/orgChart1"/>
    <dgm:cxn modelId="{AEAA71CB-A0F1-45CB-AD26-751F3D314D9E}" type="presParOf" srcId="{557766E4-C6E8-4E08-BF77-238091C1A950}" destId="{83016ACB-FEF8-497A-AED5-926AF0C54D4E}" srcOrd="1" destOrd="0" presId="urn:microsoft.com/office/officeart/2005/8/layout/orgChart1"/>
    <dgm:cxn modelId="{70010707-8B9C-4668-B824-7AE81C1B39AD}" type="presParOf" srcId="{6DD418FA-8CB8-4516-92E1-8C54C42463A7}" destId="{AAE460EF-4586-44D3-B483-4960E8AFF564}" srcOrd="1" destOrd="0" presId="urn:microsoft.com/office/officeart/2005/8/layout/orgChart1"/>
    <dgm:cxn modelId="{E0C027BC-A7BD-44D4-B084-970D63E56991}" type="presParOf" srcId="{6DD418FA-8CB8-4516-92E1-8C54C42463A7}" destId="{28E32C77-63A0-463F-B8BD-D8D3500AFE6F}" srcOrd="2" destOrd="0" presId="urn:microsoft.com/office/officeart/2005/8/layout/orgChart1"/>
    <dgm:cxn modelId="{30582C17-6ACE-4284-B108-1D979144B1EC}" type="presParOf" srcId="{A395495E-7A3D-40AE-A85F-6E1D44691E53}" destId="{AFE767A1-D5AB-46D9-9DD6-359EC949376B}" srcOrd="2" destOrd="0" presId="urn:microsoft.com/office/officeart/2005/8/layout/orgChart1"/>
    <dgm:cxn modelId="{A8578B59-5A55-4085-8393-501D480CFDEF}" type="presParOf" srcId="{A395495E-7A3D-40AE-A85F-6E1D44691E53}" destId="{E1CD804C-7D0F-4F16-BCD2-14B31173A7B0}" srcOrd="3" destOrd="0" presId="urn:microsoft.com/office/officeart/2005/8/layout/orgChart1"/>
    <dgm:cxn modelId="{3424C6D6-A3F9-41AA-B8FA-27E28C4C412A}" type="presParOf" srcId="{E1CD804C-7D0F-4F16-BCD2-14B31173A7B0}" destId="{B7178631-13B6-4939-896B-97ACFB613D55}" srcOrd="0" destOrd="0" presId="urn:microsoft.com/office/officeart/2005/8/layout/orgChart1"/>
    <dgm:cxn modelId="{978BD7C4-0602-48A3-AFFE-8D70F5C92A08}" type="presParOf" srcId="{B7178631-13B6-4939-896B-97ACFB613D55}" destId="{DA0F6402-275C-49EA-AF62-AB5BD5E629FB}" srcOrd="0" destOrd="0" presId="urn:microsoft.com/office/officeart/2005/8/layout/orgChart1"/>
    <dgm:cxn modelId="{3F6237BC-05AF-4FD3-8503-814A0BCD627E}" type="presParOf" srcId="{B7178631-13B6-4939-896B-97ACFB613D55}" destId="{D6218FB1-8B74-44A0-9F1D-FAFB3FF4623D}" srcOrd="1" destOrd="0" presId="urn:microsoft.com/office/officeart/2005/8/layout/orgChart1"/>
    <dgm:cxn modelId="{3013AA04-C90C-4882-9C55-07D304C33ACA}" type="presParOf" srcId="{E1CD804C-7D0F-4F16-BCD2-14B31173A7B0}" destId="{0DCA327A-89A0-4E1C-97BD-5CA129CE1731}" srcOrd="1" destOrd="0" presId="urn:microsoft.com/office/officeart/2005/8/layout/orgChart1"/>
    <dgm:cxn modelId="{50896012-2664-4F71-994F-199D63E069FB}" type="presParOf" srcId="{E1CD804C-7D0F-4F16-BCD2-14B31173A7B0}" destId="{28548EE1-9AEC-4679-B845-C6DD023F0983}" srcOrd="2" destOrd="0" presId="urn:microsoft.com/office/officeart/2005/8/layout/orgChart1"/>
    <dgm:cxn modelId="{0B30B5B5-CC93-4523-88E0-E3CAC9F2F7EF}" type="presParOf" srcId="{1DA48C20-8380-4311-A39D-AB89EFD54EA2}" destId="{B0FD2977-BAB3-4680-A95D-A08D77A79662}" srcOrd="2" destOrd="0" presId="urn:microsoft.com/office/officeart/2005/8/layout/orgChart1"/>
    <dgm:cxn modelId="{59995F97-870F-400F-A61B-33B7B432C54F}" type="presParOf" srcId="{1D4A8C0B-9082-436D-A09C-5209EB375EED}" destId="{9C40105B-3A74-4F48-BCB0-F76F14B1E261}" srcOrd="2" destOrd="0" presId="urn:microsoft.com/office/officeart/2005/8/layout/orgChart1"/>
    <dgm:cxn modelId="{04E25F47-939A-40F1-9637-EA65C3195BBA}" type="presParOf" srcId="{49104104-8725-4AF0-A5F8-E3EDC7B930E3}" destId="{A5008F5E-6651-4266-83BA-C1019A4E6355}" srcOrd="6" destOrd="0" presId="urn:microsoft.com/office/officeart/2005/8/layout/orgChart1"/>
    <dgm:cxn modelId="{F415C5D0-BF88-4A63-9A80-0033C2BC4AAC}" type="presParOf" srcId="{49104104-8725-4AF0-A5F8-E3EDC7B930E3}" destId="{4AE30E76-602F-43DD-A1C0-CC155220E3ED}" srcOrd="7" destOrd="0" presId="urn:microsoft.com/office/officeart/2005/8/layout/orgChart1"/>
    <dgm:cxn modelId="{4FEA88B6-A79E-4099-B8A3-96A50F572048}" type="presParOf" srcId="{4AE30E76-602F-43DD-A1C0-CC155220E3ED}" destId="{253AE361-CEB1-40C6-88B1-D6B1DAF9DF2D}" srcOrd="0" destOrd="0" presId="urn:microsoft.com/office/officeart/2005/8/layout/orgChart1"/>
    <dgm:cxn modelId="{6B137213-79D4-47B7-977D-F77797D8596E}" type="presParOf" srcId="{253AE361-CEB1-40C6-88B1-D6B1DAF9DF2D}" destId="{B87A41DC-0EFC-44DD-AAF8-17CC0D436176}" srcOrd="0" destOrd="0" presId="urn:microsoft.com/office/officeart/2005/8/layout/orgChart1"/>
    <dgm:cxn modelId="{6F1AEAC9-F28A-4859-8100-934E198F2255}" type="presParOf" srcId="{253AE361-CEB1-40C6-88B1-D6B1DAF9DF2D}" destId="{C93612FA-0AEC-4EDD-B200-5982A25D3CFE}" srcOrd="1" destOrd="0" presId="urn:microsoft.com/office/officeart/2005/8/layout/orgChart1"/>
    <dgm:cxn modelId="{EB05D4B4-AD59-4EA2-9E07-0B7BB7A4DE30}" type="presParOf" srcId="{4AE30E76-602F-43DD-A1C0-CC155220E3ED}" destId="{6FD14A75-7135-44F3-9722-FE83C819A737}" srcOrd="1" destOrd="0" presId="urn:microsoft.com/office/officeart/2005/8/layout/orgChart1"/>
    <dgm:cxn modelId="{70C0DB1B-8591-43A5-A8C9-528B46C3302E}" type="presParOf" srcId="{4AE30E76-602F-43DD-A1C0-CC155220E3ED}" destId="{7BF7DDCF-1572-4251-8817-182CA2D92002}" srcOrd="2" destOrd="0" presId="urn:microsoft.com/office/officeart/2005/8/layout/orgChart1"/>
    <dgm:cxn modelId="{9034FD57-463A-481E-9542-06372599A99E}" type="presParOf" srcId="{798A4C9D-064B-4B55-8877-687522D805C5}" destId="{F1B6B149-FD4A-4245-868E-1D8E1C59BF31}" srcOrd="2" destOrd="0" presId="urn:microsoft.com/office/officeart/2005/8/layout/orgChart1"/>
  </dgm:cxnLst>
  <dgm:bg/>
  <dgm:whole/>
</dgm:dataModel>
</file>

<file path=ppt/diagrams/data11.xml><?xml version="1.0" encoding="utf-8"?>
<dgm:dataModel xmlns:dgm="http://schemas.openxmlformats.org/drawingml/2006/diagram" xmlns:a="http://schemas.openxmlformats.org/drawingml/2006/main">
  <dgm:ptLst>
    <dgm:pt modelId="{CD250804-217B-4625-A9FD-AF0617E93CD3}"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7219D938-2B06-4492-8FC9-0C0EA06881F8}">
      <dgm:prSet phldrT="[Text]" custT="1"/>
      <dgm:spPr/>
      <dgm:t>
        <a:bodyPr/>
        <a:lstStyle/>
        <a:p>
          <a:r>
            <a:rPr lang="en-US" sz="2000" b="1" dirty="0" smtClean="0">
              <a:latin typeface="Times New Roman" pitchFamily="18" charset="0"/>
              <a:cs typeface="Times New Roman" pitchFamily="18" charset="0"/>
            </a:rPr>
            <a:t>Net Metering </a:t>
          </a:r>
          <a:endParaRPr lang="en-US" sz="2000" b="1" dirty="0">
            <a:latin typeface="Times New Roman" pitchFamily="18" charset="0"/>
            <a:cs typeface="Times New Roman" pitchFamily="18" charset="0"/>
          </a:endParaRPr>
        </a:p>
      </dgm:t>
    </dgm:pt>
    <dgm:pt modelId="{9D6D36A5-B392-4BA9-B785-7ABB04B3DDF3}" type="parTrans" cxnId="{4FC6C76F-6A47-4E45-863D-199B1C103653}">
      <dgm:prSet/>
      <dgm:spPr/>
      <dgm:t>
        <a:bodyPr/>
        <a:lstStyle/>
        <a:p>
          <a:endParaRPr lang="en-US"/>
        </a:p>
      </dgm:t>
    </dgm:pt>
    <dgm:pt modelId="{4120D738-4838-432E-A011-5F971F7CE4E0}" type="sibTrans" cxnId="{4FC6C76F-6A47-4E45-863D-199B1C103653}">
      <dgm:prSet/>
      <dgm:spPr/>
      <dgm:t>
        <a:bodyPr/>
        <a:lstStyle/>
        <a:p>
          <a:endParaRPr lang="en-US"/>
        </a:p>
      </dgm:t>
    </dgm:pt>
    <dgm:pt modelId="{7F3176D0-587D-4A58-B78A-9F6B257EB973}">
      <dgm:prSet phldrT="[Text]" custT="1"/>
      <dgm:spPr/>
      <dgm:t>
        <a:bodyPr/>
        <a:lstStyle/>
        <a:p>
          <a:r>
            <a:rPr lang="en-US" sz="1800" b="1" baseline="30000" dirty="0" smtClean="0">
              <a:latin typeface="Times New Roman" pitchFamily="18" charset="0"/>
              <a:cs typeface="Times New Roman" pitchFamily="18" charset="0"/>
            </a:rPr>
            <a:t>2</a:t>
          </a:r>
          <a:r>
            <a:rPr lang="en-US" sz="1800" b="1" dirty="0" smtClean="0">
              <a:latin typeface="Times New Roman" pitchFamily="18" charset="0"/>
              <a:cs typeface="Times New Roman" pitchFamily="18" charset="0"/>
            </a:rPr>
            <a:t>System allowing anyone get credit for energy they generate up to 2 MW</a:t>
          </a:r>
          <a:endParaRPr lang="en-US" sz="1800" b="1" dirty="0">
            <a:latin typeface="Times New Roman" pitchFamily="18" charset="0"/>
            <a:cs typeface="Times New Roman" pitchFamily="18" charset="0"/>
          </a:endParaRPr>
        </a:p>
      </dgm:t>
    </dgm:pt>
    <dgm:pt modelId="{33CDCB0F-8AD7-499D-A62F-D9E67A3928D3}" type="parTrans" cxnId="{4899DB9E-CEF5-4D3D-93A2-D56EF9620F13}">
      <dgm:prSet/>
      <dgm:spPr/>
      <dgm:t>
        <a:bodyPr/>
        <a:lstStyle/>
        <a:p>
          <a:endParaRPr lang="en-US" dirty="0"/>
        </a:p>
      </dgm:t>
    </dgm:pt>
    <dgm:pt modelId="{7722483C-BF98-42C8-AA6C-803B40806675}" type="sibTrans" cxnId="{4899DB9E-CEF5-4D3D-93A2-D56EF9620F13}">
      <dgm:prSet/>
      <dgm:spPr/>
      <dgm:t>
        <a:bodyPr/>
        <a:lstStyle/>
        <a:p>
          <a:endParaRPr lang="en-US"/>
        </a:p>
      </dgm:t>
    </dgm:pt>
    <dgm:pt modelId="{418FDDBC-DD8B-492D-B7EA-EFC41744A51A}">
      <dgm:prSet phldrT="[Text]" custT="1"/>
      <dgm:spPr/>
      <dgm:t>
        <a:bodyPr/>
        <a:lstStyle/>
        <a:p>
          <a:r>
            <a:rPr lang="en-US" sz="1600" baseline="30000" dirty="0" smtClean="0">
              <a:latin typeface="Times New Roman" pitchFamily="18" charset="0"/>
              <a:cs typeface="Times New Roman" pitchFamily="18" charset="0"/>
            </a:rPr>
            <a:t>2</a:t>
          </a:r>
          <a:r>
            <a:rPr lang="en-US" sz="1600" dirty="0" smtClean="0">
              <a:latin typeface="Times New Roman" pitchFamily="18" charset="0"/>
              <a:cs typeface="Times New Roman" pitchFamily="18" charset="0"/>
            </a:rPr>
            <a:t>Get this credit by reduction in their utility bill according to amount of power generated </a:t>
          </a:r>
          <a:endParaRPr lang="en-US" sz="1600" dirty="0">
            <a:latin typeface="Times New Roman" pitchFamily="18" charset="0"/>
            <a:cs typeface="Times New Roman" pitchFamily="18" charset="0"/>
          </a:endParaRPr>
        </a:p>
      </dgm:t>
    </dgm:pt>
    <dgm:pt modelId="{07AEDA8A-025C-40F1-93D7-662A2D4F3969}" type="parTrans" cxnId="{76246398-CE22-4CE1-B6F2-958A8F69C8C4}">
      <dgm:prSet/>
      <dgm:spPr/>
      <dgm:t>
        <a:bodyPr/>
        <a:lstStyle/>
        <a:p>
          <a:endParaRPr lang="en-US" dirty="0"/>
        </a:p>
      </dgm:t>
    </dgm:pt>
    <dgm:pt modelId="{B892FF7A-388B-4572-A0AD-891BB54C86DE}" type="sibTrans" cxnId="{76246398-CE22-4CE1-B6F2-958A8F69C8C4}">
      <dgm:prSet/>
      <dgm:spPr/>
      <dgm:t>
        <a:bodyPr/>
        <a:lstStyle/>
        <a:p>
          <a:endParaRPr lang="en-US"/>
        </a:p>
      </dgm:t>
    </dgm:pt>
    <dgm:pt modelId="{9A63CCAE-3259-446D-B53E-C58EC0296654}">
      <dgm:prSet phldrT="[Text]" custT="1"/>
      <dgm:spPr/>
      <dgm:t>
        <a:bodyPr/>
        <a:lstStyle/>
        <a:p>
          <a:r>
            <a:rPr lang="en-US" sz="1600" baseline="30000" dirty="0" smtClean="0">
              <a:latin typeface="Times New Roman" pitchFamily="18" charset="0"/>
              <a:cs typeface="Times New Roman" pitchFamily="18" charset="0"/>
            </a:rPr>
            <a:t>1</a:t>
          </a:r>
          <a:r>
            <a:rPr lang="en-US" sz="1600" dirty="0" smtClean="0">
              <a:latin typeface="Times New Roman" pitchFamily="18" charset="0"/>
              <a:cs typeface="Times New Roman" pitchFamily="18" charset="0"/>
            </a:rPr>
            <a:t>Sell back energy to utility at retail rates</a:t>
          </a:r>
          <a:endParaRPr lang="en-US" sz="1600" dirty="0">
            <a:latin typeface="Times New Roman" pitchFamily="18" charset="0"/>
            <a:cs typeface="Times New Roman" pitchFamily="18" charset="0"/>
          </a:endParaRPr>
        </a:p>
      </dgm:t>
    </dgm:pt>
    <dgm:pt modelId="{FB18FDBF-3A37-4B74-AD28-4113BA2CE041}" type="parTrans" cxnId="{91C9721D-7F21-433A-91ED-BA78B983C965}">
      <dgm:prSet/>
      <dgm:spPr/>
      <dgm:t>
        <a:bodyPr/>
        <a:lstStyle/>
        <a:p>
          <a:endParaRPr lang="en-US" dirty="0"/>
        </a:p>
      </dgm:t>
    </dgm:pt>
    <dgm:pt modelId="{D03AFD99-2878-4B08-8314-2BE7F01D1A2D}" type="sibTrans" cxnId="{91C9721D-7F21-433A-91ED-BA78B983C965}">
      <dgm:prSet/>
      <dgm:spPr/>
      <dgm:t>
        <a:bodyPr/>
        <a:lstStyle/>
        <a:p>
          <a:endParaRPr lang="en-US"/>
        </a:p>
      </dgm:t>
    </dgm:pt>
    <dgm:pt modelId="{6B07E53B-D4CC-424E-8F4F-6302FCF042B5}">
      <dgm:prSet phldrT="[Text]" custT="1"/>
      <dgm:spPr/>
      <dgm:t>
        <a:bodyPr/>
        <a:lstStyle/>
        <a:p>
          <a:r>
            <a:rPr lang="en-US" sz="1600" baseline="30000" dirty="0" smtClean="0">
              <a:latin typeface="Times New Roman" pitchFamily="18" charset="0"/>
              <a:cs typeface="Times New Roman" pitchFamily="18" charset="0"/>
            </a:rPr>
            <a:t>2</a:t>
          </a:r>
          <a:r>
            <a:rPr lang="en-US" sz="1600" dirty="0" smtClean="0">
              <a:latin typeface="Times New Roman" pitchFamily="18" charset="0"/>
              <a:cs typeface="Times New Roman" pitchFamily="18" charset="0"/>
            </a:rPr>
            <a:t>Save up to 2 MW per hour utility bill deduction</a:t>
          </a:r>
          <a:endParaRPr lang="en-US" sz="1600" dirty="0">
            <a:latin typeface="Times New Roman" pitchFamily="18" charset="0"/>
            <a:cs typeface="Times New Roman" pitchFamily="18" charset="0"/>
          </a:endParaRPr>
        </a:p>
      </dgm:t>
    </dgm:pt>
    <dgm:pt modelId="{459FD5FD-EA1A-40D9-B05A-A09A8152DE53}" type="parTrans" cxnId="{EFF4AC72-914C-470D-B329-5144909A3D06}">
      <dgm:prSet/>
      <dgm:spPr/>
      <dgm:t>
        <a:bodyPr/>
        <a:lstStyle/>
        <a:p>
          <a:endParaRPr lang="en-US" dirty="0"/>
        </a:p>
      </dgm:t>
    </dgm:pt>
    <dgm:pt modelId="{BE1AC445-8059-439A-A34A-5746BCF943A5}" type="sibTrans" cxnId="{EFF4AC72-914C-470D-B329-5144909A3D06}">
      <dgm:prSet/>
      <dgm:spPr/>
      <dgm:t>
        <a:bodyPr/>
        <a:lstStyle/>
        <a:p>
          <a:endParaRPr lang="en-US"/>
        </a:p>
      </dgm:t>
    </dgm:pt>
    <dgm:pt modelId="{3CB67E77-21EC-494B-92C4-AF4ED6044090}">
      <dgm:prSet phldrT="[Text]" custT="1"/>
      <dgm:spPr/>
      <dgm:t>
        <a:bodyPr/>
        <a:lstStyle/>
        <a:p>
          <a:r>
            <a:rPr lang="en-US" sz="1600" baseline="30000" dirty="0" smtClean="0">
              <a:latin typeface="Times New Roman" pitchFamily="18" charset="0"/>
              <a:cs typeface="Times New Roman" pitchFamily="18" charset="0"/>
            </a:rPr>
            <a:t>2</a:t>
          </a:r>
          <a:r>
            <a:rPr lang="en-US" sz="1600" dirty="0" smtClean="0">
              <a:latin typeface="Times New Roman" pitchFamily="18" charset="0"/>
              <a:cs typeface="Times New Roman" pitchFamily="18" charset="0"/>
            </a:rPr>
            <a:t>Each utility different rates different customers</a:t>
          </a:r>
          <a:endParaRPr lang="en-US" sz="1600" dirty="0">
            <a:latin typeface="Times New Roman" pitchFamily="18" charset="0"/>
            <a:cs typeface="Times New Roman" pitchFamily="18" charset="0"/>
          </a:endParaRPr>
        </a:p>
      </dgm:t>
    </dgm:pt>
    <dgm:pt modelId="{463C9C54-976B-48F6-872E-2F4681B6D371}" type="parTrans" cxnId="{8550D3BC-784B-41CC-ACD3-DDEE50797B4B}">
      <dgm:prSet/>
      <dgm:spPr/>
      <dgm:t>
        <a:bodyPr/>
        <a:lstStyle/>
        <a:p>
          <a:endParaRPr lang="en-US" dirty="0"/>
        </a:p>
      </dgm:t>
    </dgm:pt>
    <dgm:pt modelId="{1471D8C1-EFF2-45DB-BC14-20A78D15856F}" type="sibTrans" cxnId="{8550D3BC-784B-41CC-ACD3-DDEE50797B4B}">
      <dgm:prSet/>
      <dgm:spPr/>
      <dgm:t>
        <a:bodyPr/>
        <a:lstStyle/>
        <a:p>
          <a:endParaRPr lang="en-US"/>
        </a:p>
      </dgm:t>
    </dgm:pt>
    <dgm:pt modelId="{2CFE8F12-0412-453C-ADE7-F6CEDAE9BCB1}">
      <dgm:prSet phldrT="[Text]" custT="1"/>
      <dgm:spPr/>
      <dgm:t>
        <a:bodyPr/>
        <a:lstStyle/>
        <a:p>
          <a:r>
            <a:rPr lang="en-US" sz="1600" dirty="0" smtClean="0">
              <a:latin typeface="Times New Roman" pitchFamily="18" charset="0"/>
              <a:cs typeface="Times New Roman" pitchFamily="18" charset="0"/>
            </a:rPr>
            <a:t>When customer not selling energy to grid, can receive energy from grid via proving utility</a:t>
          </a:r>
          <a:r>
            <a:rPr lang="en-US" sz="1600" baseline="30000" dirty="0" smtClean="0">
              <a:latin typeface="Times New Roman" pitchFamily="18" charset="0"/>
              <a:cs typeface="Times New Roman" pitchFamily="18" charset="0"/>
            </a:rPr>
            <a:t>3</a:t>
          </a:r>
          <a:endParaRPr lang="en-US" sz="1600" baseline="30000" dirty="0">
            <a:latin typeface="Times New Roman" pitchFamily="18" charset="0"/>
            <a:cs typeface="Times New Roman" pitchFamily="18" charset="0"/>
          </a:endParaRPr>
        </a:p>
      </dgm:t>
    </dgm:pt>
    <dgm:pt modelId="{70185FA6-4F17-4478-94E3-107D66CE48C3}" type="parTrans" cxnId="{AAD41B38-1764-439C-8356-9E978AEDE5E1}">
      <dgm:prSet/>
      <dgm:spPr/>
      <dgm:t>
        <a:bodyPr/>
        <a:lstStyle/>
        <a:p>
          <a:endParaRPr lang="en-US" dirty="0"/>
        </a:p>
      </dgm:t>
    </dgm:pt>
    <dgm:pt modelId="{B7148ED0-A52E-4F4F-B4FF-F7EDAFEE654B}" type="sibTrans" cxnId="{AAD41B38-1764-439C-8356-9E978AEDE5E1}">
      <dgm:prSet/>
      <dgm:spPr/>
      <dgm:t>
        <a:bodyPr/>
        <a:lstStyle/>
        <a:p>
          <a:endParaRPr lang="en-US"/>
        </a:p>
      </dgm:t>
    </dgm:pt>
    <dgm:pt modelId="{3339792F-1AAA-4AFF-9F4D-074FB69BD199}">
      <dgm:prSet phldrT="[Text]" custT="1"/>
      <dgm:spPr/>
      <dgm:t>
        <a:bodyPr/>
        <a:lstStyle/>
        <a:p>
          <a:r>
            <a:rPr lang="en-US" sz="1600" b="1" baseline="30000" dirty="0" smtClean="0">
              <a:latin typeface="Times New Roman" pitchFamily="18" charset="0"/>
              <a:cs typeface="Times New Roman" pitchFamily="18" charset="0"/>
            </a:rPr>
            <a:t>4</a:t>
          </a:r>
          <a:r>
            <a:rPr lang="en-US" sz="1600" b="1" dirty="0" smtClean="0">
              <a:latin typeface="Times New Roman" pitchFamily="18" charset="0"/>
              <a:cs typeface="Times New Roman" pitchFamily="18" charset="0"/>
            </a:rPr>
            <a:t>Approved by FL PSC: March 2008</a:t>
          </a:r>
          <a:endParaRPr lang="en-US" sz="1600" b="1" dirty="0">
            <a:latin typeface="Times New Roman" pitchFamily="18" charset="0"/>
            <a:cs typeface="Times New Roman" pitchFamily="18" charset="0"/>
          </a:endParaRPr>
        </a:p>
      </dgm:t>
    </dgm:pt>
    <dgm:pt modelId="{D56BD488-FECE-4A08-A0A5-1C9BB81F9C3B}" type="parTrans" cxnId="{DB6EFFA3-8D77-45DD-AFE5-769D1C1474BB}">
      <dgm:prSet/>
      <dgm:spPr/>
      <dgm:t>
        <a:bodyPr/>
        <a:lstStyle/>
        <a:p>
          <a:endParaRPr lang="en-US" dirty="0"/>
        </a:p>
      </dgm:t>
    </dgm:pt>
    <dgm:pt modelId="{F8499C24-CCC3-40E8-BAC0-7513F345BDBB}" type="sibTrans" cxnId="{DB6EFFA3-8D77-45DD-AFE5-769D1C1474BB}">
      <dgm:prSet/>
      <dgm:spPr/>
      <dgm:t>
        <a:bodyPr/>
        <a:lstStyle/>
        <a:p>
          <a:endParaRPr lang="en-US"/>
        </a:p>
      </dgm:t>
    </dgm:pt>
    <dgm:pt modelId="{F127CE80-E7A8-4F11-BFEA-56755285E365}">
      <dgm:prSet phldrT="[Text]" custT="1"/>
      <dgm:spPr/>
      <dgm:t>
        <a:bodyPr/>
        <a:lstStyle/>
        <a:p>
          <a:r>
            <a:rPr lang="en-US" sz="1600" baseline="30000" dirty="0" smtClean="0">
              <a:latin typeface="Times New Roman" pitchFamily="18" charset="0"/>
              <a:cs typeface="Times New Roman" pitchFamily="18" charset="0"/>
            </a:rPr>
            <a:t>4</a:t>
          </a:r>
          <a:r>
            <a:rPr lang="en-US" sz="1600" dirty="0" smtClean="0">
              <a:latin typeface="Times New Roman" pitchFamily="18" charset="0"/>
              <a:cs typeface="Times New Roman" pitchFamily="18" charset="0"/>
            </a:rPr>
            <a:t>Applies only to investor- owned utilities</a:t>
          </a:r>
          <a:endParaRPr lang="en-US" sz="1600" dirty="0">
            <a:latin typeface="Times New Roman" pitchFamily="18" charset="0"/>
            <a:cs typeface="Times New Roman" pitchFamily="18" charset="0"/>
          </a:endParaRPr>
        </a:p>
      </dgm:t>
    </dgm:pt>
    <dgm:pt modelId="{27F42239-02D6-4834-8B90-804A92695F1F}" type="parTrans" cxnId="{062CF06E-37AD-4423-8176-CD31237C5266}">
      <dgm:prSet/>
      <dgm:spPr/>
      <dgm:t>
        <a:bodyPr/>
        <a:lstStyle/>
        <a:p>
          <a:endParaRPr lang="en-US" dirty="0"/>
        </a:p>
      </dgm:t>
    </dgm:pt>
    <dgm:pt modelId="{1AC8CB48-FAC2-4A68-8E05-4BF1376FCA79}" type="sibTrans" cxnId="{062CF06E-37AD-4423-8176-CD31237C5266}">
      <dgm:prSet/>
      <dgm:spPr/>
      <dgm:t>
        <a:bodyPr/>
        <a:lstStyle/>
        <a:p>
          <a:endParaRPr lang="en-US"/>
        </a:p>
      </dgm:t>
    </dgm:pt>
    <dgm:pt modelId="{29864656-6F94-419D-BDB8-CF5FDAED085C}">
      <dgm:prSet phldrT="[Text]" custT="1"/>
      <dgm:spPr/>
      <dgm:t>
        <a:bodyPr/>
        <a:lstStyle/>
        <a:p>
          <a:r>
            <a:rPr lang="en-US" sz="1600" dirty="0" smtClean="0">
              <a:latin typeface="Times New Roman" pitchFamily="18" charset="0"/>
              <a:cs typeface="Times New Roman" pitchFamily="18" charset="0"/>
            </a:rPr>
            <a:t>“Not apply to electric cooperatives or municipal owned utilities”</a:t>
          </a:r>
          <a:r>
            <a:rPr lang="en-US" sz="1600" baseline="30000" dirty="0" smtClean="0">
              <a:latin typeface="Times New Roman" pitchFamily="18" charset="0"/>
              <a:cs typeface="Times New Roman" pitchFamily="18" charset="0"/>
            </a:rPr>
            <a:t>4 </a:t>
          </a:r>
          <a:endParaRPr lang="en-US" sz="1600" baseline="30000" dirty="0">
            <a:latin typeface="Times New Roman" pitchFamily="18" charset="0"/>
            <a:cs typeface="Times New Roman" pitchFamily="18" charset="0"/>
          </a:endParaRPr>
        </a:p>
      </dgm:t>
    </dgm:pt>
    <dgm:pt modelId="{6CD061C1-07F8-4D1E-96FA-3BB9015D0C89}" type="parTrans" cxnId="{890DD2FB-6985-47D9-92A1-5B773E4B79DD}">
      <dgm:prSet/>
      <dgm:spPr/>
      <dgm:t>
        <a:bodyPr/>
        <a:lstStyle/>
        <a:p>
          <a:endParaRPr lang="en-US" dirty="0"/>
        </a:p>
      </dgm:t>
    </dgm:pt>
    <dgm:pt modelId="{9A630FF0-7646-40E3-867F-950C6A20B851}" type="sibTrans" cxnId="{890DD2FB-6985-47D9-92A1-5B773E4B79DD}">
      <dgm:prSet/>
      <dgm:spPr/>
      <dgm:t>
        <a:bodyPr/>
        <a:lstStyle/>
        <a:p>
          <a:endParaRPr lang="en-US"/>
        </a:p>
      </dgm:t>
    </dgm:pt>
    <dgm:pt modelId="{AAE107E2-1EF8-4194-81F3-180D3E7AF8DB}" type="pres">
      <dgm:prSet presAssocID="{CD250804-217B-4625-A9FD-AF0617E93CD3}" presName="hierChild1" presStyleCnt="0">
        <dgm:presLayoutVars>
          <dgm:chPref val="1"/>
          <dgm:dir/>
          <dgm:animOne val="branch"/>
          <dgm:animLvl val="lvl"/>
          <dgm:resizeHandles/>
        </dgm:presLayoutVars>
      </dgm:prSet>
      <dgm:spPr/>
      <dgm:t>
        <a:bodyPr/>
        <a:lstStyle/>
        <a:p>
          <a:endParaRPr lang="en-US"/>
        </a:p>
      </dgm:t>
    </dgm:pt>
    <dgm:pt modelId="{1E0ECFD6-A91F-4045-8F17-85A3403D0353}" type="pres">
      <dgm:prSet presAssocID="{7219D938-2B06-4492-8FC9-0C0EA06881F8}" presName="hierRoot1" presStyleCnt="0"/>
      <dgm:spPr/>
    </dgm:pt>
    <dgm:pt modelId="{9B5D3A72-2C79-4784-9451-DF24D3850EAC}" type="pres">
      <dgm:prSet presAssocID="{7219D938-2B06-4492-8FC9-0C0EA06881F8}" presName="composite" presStyleCnt="0"/>
      <dgm:spPr/>
    </dgm:pt>
    <dgm:pt modelId="{2B79835D-3F42-4C8A-8381-18018024167A}" type="pres">
      <dgm:prSet presAssocID="{7219D938-2B06-4492-8FC9-0C0EA06881F8}" presName="background" presStyleLbl="node0" presStyleIdx="0" presStyleCnt="1"/>
      <dgm:spPr/>
    </dgm:pt>
    <dgm:pt modelId="{49D491FE-35B0-4C54-A3CC-6BF672B2CB5D}" type="pres">
      <dgm:prSet presAssocID="{7219D938-2B06-4492-8FC9-0C0EA06881F8}" presName="text" presStyleLbl="fgAcc0" presStyleIdx="0" presStyleCnt="1" custScaleX="124865" custLinFactNeighborX="-8015" custLinFactNeighborY="5893">
        <dgm:presLayoutVars>
          <dgm:chPref val="3"/>
        </dgm:presLayoutVars>
      </dgm:prSet>
      <dgm:spPr/>
      <dgm:t>
        <a:bodyPr/>
        <a:lstStyle/>
        <a:p>
          <a:endParaRPr lang="en-US"/>
        </a:p>
      </dgm:t>
    </dgm:pt>
    <dgm:pt modelId="{8B8D2D1F-13D0-45F0-AE09-4ABB85567900}" type="pres">
      <dgm:prSet presAssocID="{7219D938-2B06-4492-8FC9-0C0EA06881F8}" presName="hierChild2" presStyleCnt="0"/>
      <dgm:spPr/>
    </dgm:pt>
    <dgm:pt modelId="{CDB5BF2E-546C-40EC-864B-C75C286C03E1}" type="pres">
      <dgm:prSet presAssocID="{33CDCB0F-8AD7-499D-A62F-D9E67A3928D3}" presName="Name10" presStyleLbl="parChTrans1D2" presStyleIdx="0" presStyleCnt="1"/>
      <dgm:spPr/>
      <dgm:t>
        <a:bodyPr/>
        <a:lstStyle/>
        <a:p>
          <a:endParaRPr lang="en-US"/>
        </a:p>
      </dgm:t>
    </dgm:pt>
    <dgm:pt modelId="{4383A713-64D4-497A-A6D8-7EEC0E6983B8}" type="pres">
      <dgm:prSet presAssocID="{7F3176D0-587D-4A58-B78A-9F6B257EB973}" presName="hierRoot2" presStyleCnt="0"/>
      <dgm:spPr/>
    </dgm:pt>
    <dgm:pt modelId="{D57AD1E7-3D9E-435F-A07F-450CD0022A21}" type="pres">
      <dgm:prSet presAssocID="{7F3176D0-587D-4A58-B78A-9F6B257EB973}" presName="composite2" presStyleCnt="0"/>
      <dgm:spPr/>
    </dgm:pt>
    <dgm:pt modelId="{7C2E77E9-0E06-4EFF-8E86-B61F2CE6D81E}" type="pres">
      <dgm:prSet presAssocID="{7F3176D0-587D-4A58-B78A-9F6B257EB973}" presName="background2" presStyleLbl="node2" presStyleIdx="0" presStyleCnt="1"/>
      <dgm:spPr/>
    </dgm:pt>
    <dgm:pt modelId="{D9AE7DF5-851F-46AE-A956-F92168F68AD3}" type="pres">
      <dgm:prSet presAssocID="{7F3176D0-587D-4A58-B78A-9F6B257EB973}" presName="text2" presStyleLbl="fgAcc2" presStyleIdx="0" presStyleCnt="1" custScaleX="313942" custScaleY="119792">
        <dgm:presLayoutVars>
          <dgm:chPref val="3"/>
        </dgm:presLayoutVars>
      </dgm:prSet>
      <dgm:spPr/>
      <dgm:t>
        <a:bodyPr/>
        <a:lstStyle/>
        <a:p>
          <a:endParaRPr lang="en-US"/>
        </a:p>
      </dgm:t>
    </dgm:pt>
    <dgm:pt modelId="{5F2BA78D-FF40-42E3-AB46-40344F33F927}" type="pres">
      <dgm:prSet presAssocID="{7F3176D0-587D-4A58-B78A-9F6B257EB973}" presName="hierChild3" presStyleCnt="0"/>
      <dgm:spPr/>
    </dgm:pt>
    <dgm:pt modelId="{7B986E8E-4001-4B57-892A-BA1DB84D5D1D}" type="pres">
      <dgm:prSet presAssocID="{D56BD488-FECE-4A08-A0A5-1C9BB81F9C3B}" presName="Name17" presStyleLbl="parChTrans1D3" presStyleIdx="0" presStyleCnt="3"/>
      <dgm:spPr/>
      <dgm:t>
        <a:bodyPr/>
        <a:lstStyle/>
        <a:p>
          <a:endParaRPr lang="en-US"/>
        </a:p>
      </dgm:t>
    </dgm:pt>
    <dgm:pt modelId="{9A21C4BC-3A73-4DF2-B32B-F4CB22FE51AB}" type="pres">
      <dgm:prSet presAssocID="{3339792F-1AAA-4AFF-9F4D-074FB69BD199}" presName="hierRoot3" presStyleCnt="0"/>
      <dgm:spPr/>
    </dgm:pt>
    <dgm:pt modelId="{8AFFF10C-5193-456B-98A0-7E7E8B8B26EB}" type="pres">
      <dgm:prSet presAssocID="{3339792F-1AAA-4AFF-9F4D-074FB69BD199}" presName="composite3" presStyleCnt="0"/>
      <dgm:spPr/>
    </dgm:pt>
    <dgm:pt modelId="{A3342A6E-22FE-45C8-A5DE-A7A096DB5B4D}" type="pres">
      <dgm:prSet presAssocID="{3339792F-1AAA-4AFF-9F4D-074FB69BD199}" presName="background3" presStyleLbl="node3" presStyleIdx="0" presStyleCnt="3"/>
      <dgm:spPr/>
    </dgm:pt>
    <dgm:pt modelId="{0C1529E5-202F-4840-8E97-0E5848C2E0CE}" type="pres">
      <dgm:prSet presAssocID="{3339792F-1AAA-4AFF-9F4D-074FB69BD199}" presName="text3" presStyleLbl="fgAcc3" presStyleIdx="0" presStyleCnt="3">
        <dgm:presLayoutVars>
          <dgm:chPref val="3"/>
        </dgm:presLayoutVars>
      </dgm:prSet>
      <dgm:spPr/>
      <dgm:t>
        <a:bodyPr/>
        <a:lstStyle/>
        <a:p>
          <a:endParaRPr lang="en-US"/>
        </a:p>
      </dgm:t>
    </dgm:pt>
    <dgm:pt modelId="{5E763431-FFCA-45E5-8A1E-B2C9ECAF9BA8}" type="pres">
      <dgm:prSet presAssocID="{3339792F-1AAA-4AFF-9F4D-074FB69BD199}" presName="hierChild4" presStyleCnt="0"/>
      <dgm:spPr/>
    </dgm:pt>
    <dgm:pt modelId="{B8626E93-2911-4F14-AD6A-FC75D69DE5E7}" type="pres">
      <dgm:prSet presAssocID="{27F42239-02D6-4834-8B90-804A92695F1F}" presName="Name23" presStyleLbl="parChTrans1D4" presStyleIdx="0" presStyleCnt="5"/>
      <dgm:spPr/>
      <dgm:t>
        <a:bodyPr/>
        <a:lstStyle/>
        <a:p>
          <a:endParaRPr lang="en-US"/>
        </a:p>
      </dgm:t>
    </dgm:pt>
    <dgm:pt modelId="{CA18623B-3111-4B4D-8B8D-110879E18AB7}" type="pres">
      <dgm:prSet presAssocID="{F127CE80-E7A8-4F11-BFEA-56755285E365}" presName="hierRoot4" presStyleCnt="0"/>
      <dgm:spPr/>
    </dgm:pt>
    <dgm:pt modelId="{04C53B2A-C8C1-4CEB-B899-D575CFADE9D9}" type="pres">
      <dgm:prSet presAssocID="{F127CE80-E7A8-4F11-BFEA-56755285E365}" presName="composite4" presStyleCnt="0"/>
      <dgm:spPr/>
    </dgm:pt>
    <dgm:pt modelId="{E4948677-2755-4AF0-A03E-9AA7F16CFDDF}" type="pres">
      <dgm:prSet presAssocID="{F127CE80-E7A8-4F11-BFEA-56755285E365}" presName="background4" presStyleLbl="node4" presStyleIdx="0" presStyleCnt="5"/>
      <dgm:spPr/>
    </dgm:pt>
    <dgm:pt modelId="{ED0EBBAB-0B07-4F20-9635-78576F4DBA60}" type="pres">
      <dgm:prSet presAssocID="{F127CE80-E7A8-4F11-BFEA-56755285E365}" presName="text4" presStyleLbl="fgAcc4" presStyleIdx="0" presStyleCnt="5" custScaleX="208687" custLinFactNeighborX="3591" custLinFactNeighborY="2000">
        <dgm:presLayoutVars>
          <dgm:chPref val="3"/>
        </dgm:presLayoutVars>
      </dgm:prSet>
      <dgm:spPr/>
      <dgm:t>
        <a:bodyPr/>
        <a:lstStyle/>
        <a:p>
          <a:endParaRPr lang="en-US"/>
        </a:p>
      </dgm:t>
    </dgm:pt>
    <dgm:pt modelId="{39447C12-E6A5-42EB-9C1B-DF5A523E7A69}" type="pres">
      <dgm:prSet presAssocID="{F127CE80-E7A8-4F11-BFEA-56755285E365}" presName="hierChild5" presStyleCnt="0"/>
      <dgm:spPr/>
    </dgm:pt>
    <dgm:pt modelId="{B63A282E-5B78-4FD1-AF96-329306179532}" type="pres">
      <dgm:prSet presAssocID="{6CD061C1-07F8-4D1E-96FA-3BB9015D0C89}" presName="Name23" presStyleLbl="parChTrans1D4" presStyleIdx="1" presStyleCnt="5"/>
      <dgm:spPr/>
      <dgm:t>
        <a:bodyPr/>
        <a:lstStyle/>
        <a:p>
          <a:endParaRPr lang="en-US"/>
        </a:p>
      </dgm:t>
    </dgm:pt>
    <dgm:pt modelId="{FF333384-0340-4389-9EEE-C4131CBE1D72}" type="pres">
      <dgm:prSet presAssocID="{29864656-6F94-419D-BDB8-CF5FDAED085C}" presName="hierRoot4" presStyleCnt="0"/>
      <dgm:spPr/>
    </dgm:pt>
    <dgm:pt modelId="{5B60F90B-F438-497B-9D81-79CA6F96B17A}" type="pres">
      <dgm:prSet presAssocID="{29864656-6F94-419D-BDB8-CF5FDAED085C}" presName="composite4" presStyleCnt="0"/>
      <dgm:spPr/>
    </dgm:pt>
    <dgm:pt modelId="{46471333-21F1-4C41-834A-0CA044DFD2D4}" type="pres">
      <dgm:prSet presAssocID="{29864656-6F94-419D-BDB8-CF5FDAED085C}" presName="background4" presStyleLbl="node4" presStyleIdx="1" presStyleCnt="5"/>
      <dgm:spPr/>
    </dgm:pt>
    <dgm:pt modelId="{8D2571D1-1F4B-4F0C-89B5-92ABCE8C4D68}" type="pres">
      <dgm:prSet presAssocID="{29864656-6F94-419D-BDB8-CF5FDAED085C}" presName="text4" presStyleLbl="fgAcc4" presStyleIdx="1" presStyleCnt="5" custScaleX="208687" custScaleY="151010" custLinFactNeighborX="3591" custLinFactNeighborY="737">
        <dgm:presLayoutVars>
          <dgm:chPref val="3"/>
        </dgm:presLayoutVars>
      </dgm:prSet>
      <dgm:spPr/>
      <dgm:t>
        <a:bodyPr/>
        <a:lstStyle/>
        <a:p>
          <a:endParaRPr lang="en-US"/>
        </a:p>
      </dgm:t>
    </dgm:pt>
    <dgm:pt modelId="{80CD8092-47D1-462F-AAB7-961D25D27C43}" type="pres">
      <dgm:prSet presAssocID="{29864656-6F94-419D-BDB8-CF5FDAED085C}" presName="hierChild5" presStyleCnt="0"/>
      <dgm:spPr/>
    </dgm:pt>
    <dgm:pt modelId="{55D485F9-0F36-401E-BA1D-2D4E8E170193}" type="pres">
      <dgm:prSet presAssocID="{FB18FDBF-3A37-4B74-AD28-4113BA2CE041}" presName="Name17" presStyleLbl="parChTrans1D3" presStyleIdx="1" presStyleCnt="3"/>
      <dgm:spPr/>
      <dgm:t>
        <a:bodyPr/>
        <a:lstStyle/>
        <a:p>
          <a:endParaRPr lang="en-US"/>
        </a:p>
      </dgm:t>
    </dgm:pt>
    <dgm:pt modelId="{914F7767-3524-49AF-9D8F-178A20852008}" type="pres">
      <dgm:prSet presAssocID="{9A63CCAE-3259-446D-B53E-C58EC0296654}" presName="hierRoot3" presStyleCnt="0"/>
      <dgm:spPr/>
    </dgm:pt>
    <dgm:pt modelId="{34B59FB2-F694-4189-8918-7235B910E895}" type="pres">
      <dgm:prSet presAssocID="{9A63CCAE-3259-446D-B53E-C58EC0296654}" presName="composite3" presStyleCnt="0"/>
      <dgm:spPr/>
    </dgm:pt>
    <dgm:pt modelId="{6489CDDB-6796-4747-8D55-B6501B801683}" type="pres">
      <dgm:prSet presAssocID="{9A63CCAE-3259-446D-B53E-C58EC0296654}" presName="background3" presStyleLbl="node3" presStyleIdx="1" presStyleCnt="3"/>
      <dgm:spPr/>
    </dgm:pt>
    <dgm:pt modelId="{6662297B-0CF6-45C3-A5DD-31C3B0B69F07}" type="pres">
      <dgm:prSet presAssocID="{9A63CCAE-3259-446D-B53E-C58EC0296654}" presName="text3" presStyleLbl="fgAcc3" presStyleIdx="1" presStyleCnt="3" custScaleX="208687" custLinFactNeighborX="3591" custLinFactNeighborY="2000">
        <dgm:presLayoutVars>
          <dgm:chPref val="3"/>
        </dgm:presLayoutVars>
      </dgm:prSet>
      <dgm:spPr/>
      <dgm:t>
        <a:bodyPr/>
        <a:lstStyle/>
        <a:p>
          <a:endParaRPr lang="en-US"/>
        </a:p>
      </dgm:t>
    </dgm:pt>
    <dgm:pt modelId="{D30B8215-80B6-4C6E-AC42-A4B31292C7AD}" type="pres">
      <dgm:prSet presAssocID="{9A63CCAE-3259-446D-B53E-C58EC0296654}" presName="hierChild4" presStyleCnt="0"/>
      <dgm:spPr/>
    </dgm:pt>
    <dgm:pt modelId="{671D0798-E929-4EE0-B8D2-8A7CD2748BCC}" type="pres">
      <dgm:prSet presAssocID="{70185FA6-4F17-4478-94E3-107D66CE48C3}" presName="Name23" presStyleLbl="parChTrans1D4" presStyleIdx="2" presStyleCnt="5"/>
      <dgm:spPr/>
      <dgm:t>
        <a:bodyPr/>
        <a:lstStyle/>
        <a:p>
          <a:endParaRPr lang="en-US"/>
        </a:p>
      </dgm:t>
    </dgm:pt>
    <dgm:pt modelId="{F61D49AD-781D-419C-8B48-8F7AB7B71359}" type="pres">
      <dgm:prSet presAssocID="{2CFE8F12-0412-453C-ADE7-F6CEDAE9BCB1}" presName="hierRoot4" presStyleCnt="0"/>
      <dgm:spPr/>
    </dgm:pt>
    <dgm:pt modelId="{D52AB1E8-2BA4-4621-B8E5-FAB750D3100B}" type="pres">
      <dgm:prSet presAssocID="{2CFE8F12-0412-453C-ADE7-F6CEDAE9BCB1}" presName="composite4" presStyleCnt="0"/>
      <dgm:spPr/>
    </dgm:pt>
    <dgm:pt modelId="{0DFD4D23-9354-42AB-8737-EC178DE33867}" type="pres">
      <dgm:prSet presAssocID="{2CFE8F12-0412-453C-ADE7-F6CEDAE9BCB1}" presName="background4" presStyleLbl="node4" presStyleIdx="2" presStyleCnt="5"/>
      <dgm:spPr/>
    </dgm:pt>
    <dgm:pt modelId="{E767F0FB-C3B6-4E5B-B2DE-D4D9987828F6}" type="pres">
      <dgm:prSet presAssocID="{2CFE8F12-0412-453C-ADE7-F6CEDAE9BCB1}" presName="text4" presStyleLbl="fgAcc4" presStyleIdx="2" presStyleCnt="5" custScaleX="208687" custScaleY="172530" custLinFactNeighborX="3591" custLinFactNeighborY="2000">
        <dgm:presLayoutVars>
          <dgm:chPref val="3"/>
        </dgm:presLayoutVars>
      </dgm:prSet>
      <dgm:spPr/>
      <dgm:t>
        <a:bodyPr/>
        <a:lstStyle/>
        <a:p>
          <a:endParaRPr lang="en-US"/>
        </a:p>
      </dgm:t>
    </dgm:pt>
    <dgm:pt modelId="{86957535-2F2C-41B1-8D38-E1E6FAFB252F}" type="pres">
      <dgm:prSet presAssocID="{2CFE8F12-0412-453C-ADE7-F6CEDAE9BCB1}" presName="hierChild5" presStyleCnt="0"/>
      <dgm:spPr/>
    </dgm:pt>
    <dgm:pt modelId="{2D582832-1924-4D65-B3EB-A160E8205014}" type="pres">
      <dgm:prSet presAssocID="{07AEDA8A-025C-40F1-93D7-662A2D4F3969}" presName="Name17" presStyleLbl="parChTrans1D3" presStyleIdx="2" presStyleCnt="3"/>
      <dgm:spPr/>
      <dgm:t>
        <a:bodyPr/>
        <a:lstStyle/>
        <a:p>
          <a:endParaRPr lang="en-US"/>
        </a:p>
      </dgm:t>
    </dgm:pt>
    <dgm:pt modelId="{A61CF8FE-26F8-406A-BCD6-0B669C89063E}" type="pres">
      <dgm:prSet presAssocID="{418FDDBC-DD8B-492D-B7EA-EFC41744A51A}" presName="hierRoot3" presStyleCnt="0"/>
      <dgm:spPr/>
    </dgm:pt>
    <dgm:pt modelId="{6063CFF1-C719-43E4-BC1B-DDE788D964FD}" type="pres">
      <dgm:prSet presAssocID="{418FDDBC-DD8B-492D-B7EA-EFC41744A51A}" presName="composite3" presStyleCnt="0"/>
      <dgm:spPr/>
    </dgm:pt>
    <dgm:pt modelId="{5A8F49E4-29D7-48D0-8DFB-973DE960E8D5}" type="pres">
      <dgm:prSet presAssocID="{418FDDBC-DD8B-492D-B7EA-EFC41744A51A}" presName="background3" presStyleLbl="node3" presStyleIdx="2" presStyleCnt="3"/>
      <dgm:spPr/>
    </dgm:pt>
    <dgm:pt modelId="{37C87773-5D7B-496E-95AD-7061D38D95CB}" type="pres">
      <dgm:prSet presAssocID="{418FDDBC-DD8B-492D-B7EA-EFC41744A51A}" presName="text3" presStyleLbl="fgAcc3" presStyleIdx="2" presStyleCnt="3" custScaleX="276979" custLinFactNeighborX="3591" custLinFactNeighborY="2000">
        <dgm:presLayoutVars>
          <dgm:chPref val="3"/>
        </dgm:presLayoutVars>
      </dgm:prSet>
      <dgm:spPr/>
      <dgm:t>
        <a:bodyPr/>
        <a:lstStyle/>
        <a:p>
          <a:endParaRPr lang="en-US"/>
        </a:p>
      </dgm:t>
    </dgm:pt>
    <dgm:pt modelId="{1AE1FC47-5248-4506-9490-2FA53C844692}" type="pres">
      <dgm:prSet presAssocID="{418FDDBC-DD8B-492D-B7EA-EFC41744A51A}" presName="hierChild4" presStyleCnt="0"/>
      <dgm:spPr/>
    </dgm:pt>
    <dgm:pt modelId="{532290A3-6872-49FC-A4BC-47B4F164F2C2}" type="pres">
      <dgm:prSet presAssocID="{459FD5FD-EA1A-40D9-B05A-A09A8152DE53}" presName="Name23" presStyleLbl="parChTrans1D4" presStyleIdx="3" presStyleCnt="5"/>
      <dgm:spPr/>
      <dgm:t>
        <a:bodyPr/>
        <a:lstStyle/>
        <a:p>
          <a:endParaRPr lang="en-US"/>
        </a:p>
      </dgm:t>
    </dgm:pt>
    <dgm:pt modelId="{C96C9F82-3984-4C9D-AE68-7478A1DC77AE}" type="pres">
      <dgm:prSet presAssocID="{6B07E53B-D4CC-424E-8F4F-6302FCF042B5}" presName="hierRoot4" presStyleCnt="0"/>
      <dgm:spPr/>
    </dgm:pt>
    <dgm:pt modelId="{F54D09EA-ECF0-41C0-9A10-A2DEEE2698AF}" type="pres">
      <dgm:prSet presAssocID="{6B07E53B-D4CC-424E-8F4F-6302FCF042B5}" presName="composite4" presStyleCnt="0"/>
      <dgm:spPr/>
    </dgm:pt>
    <dgm:pt modelId="{C38EA0F1-F9F4-43A4-8742-39310FA33181}" type="pres">
      <dgm:prSet presAssocID="{6B07E53B-D4CC-424E-8F4F-6302FCF042B5}" presName="background4" presStyleLbl="node4" presStyleIdx="3" presStyleCnt="5"/>
      <dgm:spPr/>
    </dgm:pt>
    <dgm:pt modelId="{DB6D82F0-8895-4A25-B376-347E9C7D40A1}" type="pres">
      <dgm:prSet presAssocID="{6B07E53B-D4CC-424E-8F4F-6302FCF042B5}" presName="text4" presStyleLbl="fgAcc4" presStyleIdx="3" presStyleCnt="5" custScaleX="208687" custLinFactNeighborX="3591" custLinFactNeighborY="2000">
        <dgm:presLayoutVars>
          <dgm:chPref val="3"/>
        </dgm:presLayoutVars>
      </dgm:prSet>
      <dgm:spPr/>
      <dgm:t>
        <a:bodyPr/>
        <a:lstStyle/>
        <a:p>
          <a:endParaRPr lang="en-US"/>
        </a:p>
      </dgm:t>
    </dgm:pt>
    <dgm:pt modelId="{18DD6B9D-1A00-4130-88B3-843A51DC488F}" type="pres">
      <dgm:prSet presAssocID="{6B07E53B-D4CC-424E-8F4F-6302FCF042B5}" presName="hierChild5" presStyleCnt="0"/>
      <dgm:spPr/>
    </dgm:pt>
    <dgm:pt modelId="{9DBD6926-9E30-46F0-BC3C-F25E32DF4AC7}" type="pres">
      <dgm:prSet presAssocID="{463C9C54-976B-48F6-872E-2F4681B6D371}" presName="Name23" presStyleLbl="parChTrans1D4" presStyleIdx="4" presStyleCnt="5"/>
      <dgm:spPr/>
      <dgm:t>
        <a:bodyPr/>
        <a:lstStyle/>
        <a:p>
          <a:endParaRPr lang="en-US"/>
        </a:p>
      </dgm:t>
    </dgm:pt>
    <dgm:pt modelId="{7F005A3F-5FC5-4085-A702-DE05EFCE8446}" type="pres">
      <dgm:prSet presAssocID="{3CB67E77-21EC-494B-92C4-AF4ED6044090}" presName="hierRoot4" presStyleCnt="0"/>
      <dgm:spPr/>
    </dgm:pt>
    <dgm:pt modelId="{9A19ED36-97FD-46CE-B877-F94E3CA55A67}" type="pres">
      <dgm:prSet presAssocID="{3CB67E77-21EC-494B-92C4-AF4ED6044090}" presName="composite4" presStyleCnt="0"/>
      <dgm:spPr/>
    </dgm:pt>
    <dgm:pt modelId="{6D79E92A-67B0-4519-BAED-4662BDC959B6}" type="pres">
      <dgm:prSet presAssocID="{3CB67E77-21EC-494B-92C4-AF4ED6044090}" presName="background4" presStyleLbl="node4" presStyleIdx="4" presStyleCnt="5"/>
      <dgm:spPr/>
    </dgm:pt>
    <dgm:pt modelId="{D43C94B3-429B-40EB-80AF-9EFE70F35BA7}" type="pres">
      <dgm:prSet presAssocID="{3CB67E77-21EC-494B-92C4-AF4ED6044090}" presName="text4" presStyleLbl="fgAcc4" presStyleIdx="4" presStyleCnt="5" custScaleX="208687" custLinFactNeighborX="3591" custLinFactNeighborY="2000">
        <dgm:presLayoutVars>
          <dgm:chPref val="3"/>
        </dgm:presLayoutVars>
      </dgm:prSet>
      <dgm:spPr/>
      <dgm:t>
        <a:bodyPr/>
        <a:lstStyle/>
        <a:p>
          <a:endParaRPr lang="en-US"/>
        </a:p>
      </dgm:t>
    </dgm:pt>
    <dgm:pt modelId="{1D7B6E90-1CDF-4CA1-AB5F-CA1B3086229C}" type="pres">
      <dgm:prSet presAssocID="{3CB67E77-21EC-494B-92C4-AF4ED6044090}" presName="hierChild5" presStyleCnt="0"/>
      <dgm:spPr/>
    </dgm:pt>
  </dgm:ptLst>
  <dgm:cxnLst>
    <dgm:cxn modelId="{4FC6C76F-6A47-4E45-863D-199B1C103653}" srcId="{CD250804-217B-4625-A9FD-AF0617E93CD3}" destId="{7219D938-2B06-4492-8FC9-0C0EA06881F8}" srcOrd="0" destOrd="0" parTransId="{9D6D36A5-B392-4BA9-B785-7ABB04B3DDF3}" sibTransId="{4120D738-4838-432E-A011-5F971F7CE4E0}"/>
    <dgm:cxn modelId="{4899DB9E-CEF5-4D3D-93A2-D56EF9620F13}" srcId="{7219D938-2B06-4492-8FC9-0C0EA06881F8}" destId="{7F3176D0-587D-4A58-B78A-9F6B257EB973}" srcOrd="0" destOrd="0" parTransId="{33CDCB0F-8AD7-499D-A62F-D9E67A3928D3}" sibTransId="{7722483C-BF98-42C8-AA6C-803B40806675}"/>
    <dgm:cxn modelId="{C3021839-3506-4BF9-BED2-0EBCDAB974A8}" type="presOf" srcId="{27F42239-02D6-4834-8B90-804A92695F1F}" destId="{B8626E93-2911-4F14-AD6A-FC75D69DE5E7}" srcOrd="0" destOrd="0" presId="urn:microsoft.com/office/officeart/2005/8/layout/hierarchy1"/>
    <dgm:cxn modelId="{062CF06E-37AD-4423-8176-CD31237C5266}" srcId="{3339792F-1AAA-4AFF-9F4D-074FB69BD199}" destId="{F127CE80-E7A8-4F11-BFEA-56755285E365}" srcOrd="0" destOrd="0" parTransId="{27F42239-02D6-4834-8B90-804A92695F1F}" sibTransId="{1AC8CB48-FAC2-4A68-8E05-4BF1376FCA79}"/>
    <dgm:cxn modelId="{8550D3BC-784B-41CC-ACD3-DDEE50797B4B}" srcId="{6B07E53B-D4CC-424E-8F4F-6302FCF042B5}" destId="{3CB67E77-21EC-494B-92C4-AF4ED6044090}" srcOrd="0" destOrd="0" parTransId="{463C9C54-976B-48F6-872E-2F4681B6D371}" sibTransId="{1471D8C1-EFF2-45DB-BC14-20A78D15856F}"/>
    <dgm:cxn modelId="{A8A6EBE1-9685-4048-B714-CCEC6A61D721}" type="presOf" srcId="{3CB67E77-21EC-494B-92C4-AF4ED6044090}" destId="{D43C94B3-429B-40EB-80AF-9EFE70F35BA7}" srcOrd="0" destOrd="0" presId="urn:microsoft.com/office/officeart/2005/8/layout/hierarchy1"/>
    <dgm:cxn modelId="{5C380030-0BEA-47CF-BAB7-8CCA6A77B088}" type="presOf" srcId="{CD250804-217B-4625-A9FD-AF0617E93CD3}" destId="{AAE107E2-1EF8-4194-81F3-180D3E7AF8DB}" srcOrd="0" destOrd="0" presId="urn:microsoft.com/office/officeart/2005/8/layout/hierarchy1"/>
    <dgm:cxn modelId="{1E0555FF-5BF2-4659-8688-38D775F24320}" type="presOf" srcId="{7F3176D0-587D-4A58-B78A-9F6B257EB973}" destId="{D9AE7DF5-851F-46AE-A956-F92168F68AD3}" srcOrd="0" destOrd="0" presId="urn:microsoft.com/office/officeart/2005/8/layout/hierarchy1"/>
    <dgm:cxn modelId="{1D0A6B48-4298-471D-8BB3-1CB78B2730BF}" type="presOf" srcId="{2CFE8F12-0412-453C-ADE7-F6CEDAE9BCB1}" destId="{E767F0FB-C3B6-4E5B-B2DE-D4D9987828F6}" srcOrd="0" destOrd="0" presId="urn:microsoft.com/office/officeart/2005/8/layout/hierarchy1"/>
    <dgm:cxn modelId="{CDEA78BF-BB52-44CE-937B-FEA66E8D352D}" type="presOf" srcId="{6CD061C1-07F8-4D1E-96FA-3BB9015D0C89}" destId="{B63A282E-5B78-4FD1-AF96-329306179532}" srcOrd="0" destOrd="0" presId="urn:microsoft.com/office/officeart/2005/8/layout/hierarchy1"/>
    <dgm:cxn modelId="{DB6EFFA3-8D77-45DD-AFE5-769D1C1474BB}" srcId="{7F3176D0-587D-4A58-B78A-9F6B257EB973}" destId="{3339792F-1AAA-4AFF-9F4D-074FB69BD199}" srcOrd="0" destOrd="0" parTransId="{D56BD488-FECE-4A08-A0A5-1C9BB81F9C3B}" sibTransId="{F8499C24-CCC3-40E8-BAC0-7513F345BDBB}"/>
    <dgm:cxn modelId="{F3B50CBC-D478-4961-9C0F-F0971B6C62D0}" type="presOf" srcId="{463C9C54-976B-48F6-872E-2F4681B6D371}" destId="{9DBD6926-9E30-46F0-BC3C-F25E32DF4AC7}" srcOrd="0" destOrd="0" presId="urn:microsoft.com/office/officeart/2005/8/layout/hierarchy1"/>
    <dgm:cxn modelId="{76246398-CE22-4CE1-B6F2-958A8F69C8C4}" srcId="{7F3176D0-587D-4A58-B78A-9F6B257EB973}" destId="{418FDDBC-DD8B-492D-B7EA-EFC41744A51A}" srcOrd="2" destOrd="0" parTransId="{07AEDA8A-025C-40F1-93D7-662A2D4F3969}" sibTransId="{B892FF7A-388B-4572-A0AD-891BB54C86DE}"/>
    <dgm:cxn modelId="{F8320849-6CEF-4B7E-B128-5D31DD0A2036}" type="presOf" srcId="{FB18FDBF-3A37-4B74-AD28-4113BA2CE041}" destId="{55D485F9-0F36-401E-BA1D-2D4E8E170193}" srcOrd="0" destOrd="0" presId="urn:microsoft.com/office/officeart/2005/8/layout/hierarchy1"/>
    <dgm:cxn modelId="{EFF4AC72-914C-470D-B329-5144909A3D06}" srcId="{418FDDBC-DD8B-492D-B7EA-EFC41744A51A}" destId="{6B07E53B-D4CC-424E-8F4F-6302FCF042B5}" srcOrd="0" destOrd="0" parTransId="{459FD5FD-EA1A-40D9-B05A-A09A8152DE53}" sibTransId="{BE1AC445-8059-439A-A34A-5746BCF943A5}"/>
    <dgm:cxn modelId="{EFA39156-336B-4473-8731-42C2A92884D9}" type="presOf" srcId="{3339792F-1AAA-4AFF-9F4D-074FB69BD199}" destId="{0C1529E5-202F-4840-8E97-0E5848C2E0CE}" srcOrd="0" destOrd="0" presId="urn:microsoft.com/office/officeart/2005/8/layout/hierarchy1"/>
    <dgm:cxn modelId="{95D0015B-829A-432F-ADE5-9FAE7B4275B7}" type="presOf" srcId="{F127CE80-E7A8-4F11-BFEA-56755285E365}" destId="{ED0EBBAB-0B07-4F20-9635-78576F4DBA60}" srcOrd="0" destOrd="0" presId="urn:microsoft.com/office/officeart/2005/8/layout/hierarchy1"/>
    <dgm:cxn modelId="{4F945ECD-2D74-4259-9E89-1D53513F589A}" type="presOf" srcId="{07AEDA8A-025C-40F1-93D7-662A2D4F3969}" destId="{2D582832-1924-4D65-B3EB-A160E8205014}" srcOrd="0" destOrd="0" presId="urn:microsoft.com/office/officeart/2005/8/layout/hierarchy1"/>
    <dgm:cxn modelId="{6E432E91-E1DF-4E31-89F1-3C834BAFE311}" type="presOf" srcId="{29864656-6F94-419D-BDB8-CF5FDAED085C}" destId="{8D2571D1-1F4B-4F0C-89B5-92ABCE8C4D68}" srcOrd="0" destOrd="0" presId="urn:microsoft.com/office/officeart/2005/8/layout/hierarchy1"/>
    <dgm:cxn modelId="{91C9721D-7F21-433A-91ED-BA78B983C965}" srcId="{7F3176D0-587D-4A58-B78A-9F6B257EB973}" destId="{9A63CCAE-3259-446D-B53E-C58EC0296654}" srcOrd="1" destOrd="0" parTransId="{FB18FDBF-3A37-4B74-AD28-4113BA2CE041}" sibTransId="{D03AFD99-2878-4B08-8314-2BE7F01D1A2D}"/>
    <dgm:cxn modelId="{13FA4812-1D4E-464A-980F-55DE7B9A7B9A}" type="presOf" srcId="{9A63CCAE-3259-446D-B53E-C58EC0296654}" destId="{6662297B-0CF6-45C3-A5DD-31C3B0B69F07}" srcOrd="0" destOrd="0" presId="urn:microsoft.com/office/officeart/2005/8/layout/hierarchy1"/>
    <dgm:cxn modelId="{B05A2D93-4AC5-4B90-80EA-E7C062893B93}" type="presOf" srcId="{6B07E53B-D4CC-424E-8F4F-6302FCF042B5}" destId="{DB6D82F0-8895-4A25-B376-347E9C7D40A1}" srcOrd="0" destOrd="0" presId="urn:microsoft.com/office/officeart/2005/8/layout/hierarchy1"/>
    <dgm:cxn modelId="{890DD2FB-6985-47D9-92A1-5B773E4B79DD}" srcId="{F127CE80-E7A8-4F11-BFEA-56755285E365}" destId="{29864656-6F94-419D-BDB8-CF5FDAED085C}" srcOrd="0" destOrd="0" parTransId="{6CD061C1-07F8-4D1E-96FA-3BB9015D0C89}" sibTransId="{9A630FF0-7646-40E3-867F-950C6A20B851}"/>
    <dgm:cxn modelId="{4A388B80-F12D-4F5C-9A84-28F85F0835D9}" type="presOf" srcId="{7219D938-2B06-4492-8FC9-0C0EA06881F8}" destId="{49D491FE-35B0-4C54-A3CC-6BF672B2CB5D}" srcOrd="0" destOrd="0" presId="urn:microsoft.com/office/officeart/2005/8/layout/hierarchy1"/>
    <dgm:cxn modelId="{AAD41B38-1764-439C-8356-9E978AEDE5E1}" srcId="{9A63CCAE-3259-446D-B53E-C58EC0296654}" destId="{2CFE8F12-0412-453C-ADE7-F6CEDAE9BCB1}" srcOrd="0" destOrd="0" parTransId="{70185FA6-4F17-4478-94E3-107D66CE48C3}" sibTransId="{B7148ED0-A52E-4F4F-B4FF-F7EDAFEE654B}"/>
    <dgm:cxn modelId="{D756DF6B-58BE-4E4E-AAB0-C23411383641}" type="presOf" srcId="{70185FA6-4F17-4478-94E3-107D66CE48C3}" destId="{671D0798-E929-4EE0-B8D2-8A7CD2748BCC}" srcOrd="0" destOrd="0" presId="urn:microsoft.com/office/officeart/2005/8/layout/hierarchy1"/>
    <dgm:cxn modelId="{8C424B54-8198-460D-A479-EC5E42D67CD0}" type="presOf" srcId="{459FD5FD-EA1A-40D9-B05A-A09A8152DE53}" destId="{532290A3-6872-49FC-A4BC-47B4F164F2C2}" srcOrd="0" destOrd="0" presId="urn:microsoft.com/office/officeart/2005/8/layout/hierarchy1"/>
    <dgm:cxn modelId="{2B22D5EC-5F3E-4F12-B284-F14F3E357D66}" type="presOf" srcId="{D56BD488-FECE-4A08-A0A5-1C9BB81F9C3B}" destId="{7B986E8E-4001-4B57-892A-BA1DB84D5D1D}" srcOrd="0" destOrd="0" presId="urn:microsoft.com/office/officeart/2005/8/layout/hierarchy1"/>
    <dgm:cxn modelId="{D1D6A837-FA9A-45F0-9E7A-BE81DF57BE4D}" type="presOf" srcId="{33CDCB0F-8AD7-499D-A62F-D9E67A3928D3}" destId="{CDB5BF2E-546C-40EC-864B-C75C286C03E1}" srcOrd="0" destOrd="0" presId="urn:microsoft.com/office/officeart/2005/8/layout/hierarchy1"/>
    <dgm:cxn modelId="{30A30D78-FAF1-494B-83B2-D48F946FCF12}" type="presOf" srcId="{418FDDBC-DD8B-492D-B7EA-EFC41744A51A}" destId="{37C87773-5D7B-496E-95AD-7061D38D95CB}" srcOrd="0" destOrd="0" presId="urn:microsoft.com/office/officeart/2005/8/layout/hierarchy1"/>
    <dgm:cxn modelId="{2875A0D4-6241-42FF-AC53-B09EF1F7FE26}" type="presParOf" srcId="{AAE107E2-1EF8-4194-81F3-180D3E7AF8DB}" destId="{1E0ECFD6-A91F-4045-8F17-85A3403D0353}" srcOrd="0" destOrd="0" presId="urn:microsoft.com/office/officeart/2005/8/layout/hierarchy1"/>
    <dgm:cxn modelId="{AE83C8DC-731E-40B3-851F-37A32B626F71}" type="presParOf" srcId="{1E0ECFD6-A91F-4045-8F17-85A3403D0353}" destId="{9B5D3A72-2C79-4784-9451-DF24D3850EAC}" srcOrd="0" destOrd="0" presId="urn:microsoft.com/office/officeart/2005/8/layout/hierarchy1"/>
    <dgm:cxn modelId="{E848EAA7-16F3-410D-984F-3A74686CFB41}" type="presParOf" srcId="{9B5D3A72-2C79-4784-9451-DF24D3850EAC}" destId="{2B79835D-3F42-4C8A-8381-18018024167A}" srcOrd="0" destOrd="0" presId="urn:microsoft.com/office/officeart/2005/8/layout/hierarchy1"/>
    <dgm:cxn modelId="{A8726AFC-3B1D-4CB0-AB02-21510A2D3CC7}" type="presParOf" srcId="{9B5D3A72-2C79-4784-9451-DF24D3850EAC}" destId="{49D491FE-35B0-4C54-A3CC-6BF672B2CB5D}" srcOrd="1" destOrd="0" presId="urn:microsoft.com/office/officeart/2005/8/layout/hierarchy1"/>
    <dgm:cxn modelId="{AC6756C5-C981-48AF-A6F2-D57003408E8A}" type="presParOf" srcId="{1E0ECFD6-A91F-4045-8F17-85A3403D0353}" destId="{8B8D2D1F-13D0-45F0-AE09-4ABB85567900}" srcOrd="1" destOrd="0" presId="urn:microsoft.com/office/officeart/2005/8/layout/hierarchy1"/>
    <dgm:cxn modelId="{FA230DB9-C083-4F3D-95D5-98BE690A608F}" type="presParOf" srcId="{8B8D2D1F-13D0-45F0-AE09-4ABB85567900}" destId="{CDB5BF2E-546C-40EC-864B-C75C286C03E1}" srcOrd="0" destOrd="0" presId="urn:microsoft.com/office/officeart/2005/8/layout/hierarchy1"/>
    <dgm:cxn modelId="{A4EE4C9D-C2CE-4D38-983D-5574EBC83A44}" type="presParOf" srcId="{8B8D2D1F-13D0-45F0-AE09-4ABB85567900}" destId="{4383A713-64D4-497A-A6D8-7EEC0E6983B8}" srcOrd="1" destOrd="0" presId="urn:microsoft.com/office/officeart/2005/8/layout/hierarchy1"/>
    <dgm:cxn modelId="{A7D16B5A-74F7-4053-9B63-9EDD136AD39A}" type="presParOf" srcId="{4383A713-64D4-497A-A6D8-7EEC0E6983B8}" destId="{D57AD1E7-3D9E-435F-A07F-450CD0022A21}" srcOrd="0" destOrd="0" presId="urn:microsoft.com/office/officeart/2005/8/layout/hierarchy1"/>
    <dgm:cxn modelId="{4141FFDE-0880-48D8-B838-3CB95E9B909E}" type="presParOf" srcId="{D57AD1E7-3D9E-435F-A07F-450CD0022A21}" destId="{7C2E77E9-0E06-4EFF-8E86-B61F2CE6D81E}" srcOrd="0" destOrd="0" presId="urn:microsoft.com/office/officeart/2005/8/layout/hierarchy1"/>
    <dgm:cxn modelId="{BEFBC2F7-86EC-450B-91E4-B29AD2F5FABA}" type="presParOf" srcId="{D57AD1E7-3D9E-435F-A07F-450CD0022A21}" destId="{D9AE7DF5-851F-46AE-A956-F92168F68AD3}" srcOrd="1" destOrd="0" presId="urn:microsoft.com/office/officeart/2005/8/layout/hierarchy1"/>
    <dgm:cxn modelId="{48B7FB1A-5927-48A8-B07A-07FC66D13E10}" type="presParOf" srcId="{4383A713-64D4-497A-A6D8-7EEC0E6983B8}" destId="{5F2BA78D-FF40-42E3-AB46-40344F33F927}" srcOrd="1" destOrd="0" presId="urn:microsoft.com/office/officeart/2005/8/layout/hierarchy1"/>
    <dgm:cxn modelId="{7BA7C1FB-E1C9-40DB-A663-80ED63EB4EF8}" type="presParOf" srcId="{5F2BA78D-FF40-42E3-AB46-40344F33F927}" destId="{7B986E8E-4001-4B57-892A-BA1DB84D5D1D}" srcOrd="0" destOrd="0" presId="urn:microsoft.com/office/officeart/2005/8/layout/hierarchy1"/>
    <dgm:cxn modelId="{D6423209-3FD1-429C-9553-6B83ADEFA8CE}" type="presParOf" srcId="{5F2BA78D-FF40-42E3-AB46-40344F33F927}" destId="{9A21C4BC-3A73-4DF2-B32B-F4CB22FE51AB}" srcOrd="1" destOrd="0" presId="urn:microsoft.com/office/officeart/2005/8/layout/hierarchy1"/>
    <dgm:cxn modelId="{D232DB8B-8C28-481F-B178-CBC8BBF2784A}" type="presParOf" srcId="{9A21C4BC-3A73-4DF2-B32B-F4CB22FE51AB}" destId="{8AFFF10C-5193-456B-98A0-7E7E8B8B26EB}" srcOrd="0" destOrd="0" presId="urn:microsoft.com/office/officeart/2005/8/layout/hierarchy1"/>
    <dgm:cxn modelId="{BF748B0E-95E9-4839-9338-BC6E8D575138}" type="presParOf" srcId="{8AFFF10C-5193-456B-98A0-7E7E8B8B26EB}" destId="{A3342A6E-22FE-45C8-A5DE-A7A096DB5B4D}" srcOrd="0" destOrd="0" presId="urn:microsoft.com/office/officeart/2005/8/layout/hierarchy1"/>
    <dgm:cxn modelId="{B2E47974-A3A2-4D04-8BC4-22822846426A}" type="presParOf" srcId="{8AFFF10C-5193-456B-98A0-7E7E8B8B26EB}" destId="{0C1529E5-202F-4840-8E97-0E5848C2E0CE}" srcOrd="1" destOrd="0" presId="urn:microsoft.com/office/officeart/2005/8/layout/hierarchy1"/>
    <dgm:cxn modelId="{3BE18B7A-9723-4ADA-A513-5420BCC6F0EE}" type="presParOf" srcId="{9A21C4BC-3A73-4DF2-B32B-F4CB22FE51AB}" destId="{5E763431-FFCA-45E5-8A1E-B2C9ECAF9BA8}" srcOrd="1" destOrd="0" presId="urn:microsoft.com/office/officeart/2005/8/layout/hierarchy1"/>
    <dgm:cxn modelId="{15486819-E6FB-436D-951B-0D394261775A}" type="presParOf" srcId="{5E763431-FFCA-45E5-8A1E-B2C9ECAF9BA8}" destId="{B8626E93-2911-4F14-AD6A-FC75D69DE5E7}" srcOrd="0" destOrd="0" presId="urn:microsoft.com/office/officeart/2005/8/layout/hierarchy1"/>
    <dgm:cxn modelId="{27EFDDEF-AD91-43DC-88C3-3954BE77497F}" type="presParOf" srcId="{5E763431-FFCA-45E5-8A1E-B2C9ECAF9BA8}" destId="{CA18623B-3111-4B4D-8B8D-110879E18AB7}" srcOrd="1" destOrd="0" presId="urn:microsoft.com/office/officeart/2005/8/layout/hierarchy1"/>
    <dgm:cxn modelId="{37CA18D5-9AE0-4AD9-813E-216A10BA5B31}" type="presParOf" srcId="{CA18623B-3111-4B4D-8B8D-110879E18AB7}" destId="{04C53B2A-C8C1-4CEB-B899-D575CFADE9D9}" srcOrd="0" destOrd="0" presId="urn:microsoft.com/office/officeart/2005/8/layout/hierarchy1"/>
    <dgm:cxn modelId="{F43CB57C-0EF9-4DA2-82FE-A5EF73AACF7A}" type="presParOf" srcId="{04C53B2A-C8C1-4CEB-B899-D575CFADE9D9}" destId="{E4948677-2755-4AF0-A03E-9AA7F16CFDDF}" srcOrd="0" destOrd="0" presId="urn:microsoft.com/office/officeart/2005/8/layout/hierarchy1"/>
    <dgm:cxn modelId="{D075C270-F1FB-4383-A7DE-F9AB3BA7A1F4}" type="presParOf" srcId="{04C53B2A-C8C1-4CEB-B899-D575CFADE9D9}" destId="{ED0EBBAB-0B07-4F20-9635-78576F4DBA60}" srcOrd="1" destOrd="0" presId="urn:microsoft.com/office/officeart/2005/8/layout/hierarchy1"/>
    <dgm:cxn modelId="{892608F8-92A3-4E42-BBA2-7EA89C1F4E1D}" type="presParOf" srcId="{CA18623B-3111-4B4D-8B8D-110879E18AB7}" destId="{39447C12-E6A5-42EB-9C1B-DF5A523E7A69}" srcOrd="1" destOrd="0" presId="urn:microsoft.com/office/officeart/2005/8/layout/hierarchy1"/>
    <dgm:cxn modelId="{5F9FBE34-7469-42A3-BB91-343227CC4AB5}" type="presParOf" srcId="{39447C12-E6A5-42EB-9C1B-DF5A523E7A69}" destId="{B63A282E-5B78-4FD1-AF96-329306179532}" srcOrd="0" destOrd="0" presId="urn:microsoft.com/office/officeart/2005/8/layout/hierarchy1"/>
    <dgm:cxn modelId="{A0CF19BF-D5FD-480B-A5D7-46876DBC160A}" type="presParOf" srcId="{39447C12-E6A5-42EB-9C1B-DF5A523E7A69}" destId="{FF333384-0340-4389-9EEE-C4131CBE1D72}" srcOrd="1" destOrd="0" presId="urn:microsoft.com/office/officeart/2005/8/layout/hierarchy1"/>
    <dgm:cxn modelId="{79D75D71-B84E-4975-A6A2-A0EC0CA397CD}" type="presParOf" srcId="{FF333384-0340-4389-9EEE-C4131CBE1D72}" destId="{5B60F90B-F438-497B-9D81-79CA6F96B17A}" srcOrd="0" destOrd="0" presId="urn:microsoft.com/office/officeart/2005/8/layout/hierarchy1"/>
    <dgm:cxn modelId="{CE5FB624-DF55-4D1B-AB6D-F131F3A5B5F2}" type="presParOf" srcId="{5B60F90B-F438-497B-9D81-79CA6F96B17A}" destId="{46471333-21F1-4C41-834A-0CA044DFD2D4}" srcOrd="0" destOrd="0" presId="urn:microsoft.com/office/officeart/2005/8/layout/hierarchy1"/>
    <dgm:cxn modelId="{A93D27F6-E124-4883-938D-D1611DCBEEF5}" type="presParOf" srcId="{5B60F90B-F438-497B-9D81-79CA6F96B17A}" destId="{8D2571D1-1F4B-4F0C-89B5-92ABCE8C4D68}" srcOrd="1" destOrd="0" presId="urn:microsoft.com/office/officeart/2005/8/layout/hierarchy1"/>
    <dgm:cxn modelId="{F7F9607D-FBDD-4A25-AD40-A7B035494BA4}" type="presParOf" srcId="{FF333384-0340-4389-9EEE-C4131CBE1D72}" destId="{80CD8092-47D1-462F-AAB7-961D25D27C43}" srcOrd="1" destOrd="0" presId="urn:microsoft.com/office/officeart/2005/8/layout/hierarchy1"/>
    <dgm:cxn modelId="{03F6AA06-93EF-426A-963E-DD3B9D424DFA}" type="presParOf" srcId="{5F2BA78D-FF40-42E3-AB46-40344F33F927}" destId="{55D485F9-0F36-401E-BA1D-2D4E8E170193}" srcOrd="2" destOrd="0" presId="urn:microsoft.com/office/officeart/2005/8/layout/hierarchy1"/>
    <dgm:cxn modelId="{9CDEAE2E-AE38-496B-8DEB-32B0B2DB823C}" type="presParOf" srcId="{5F2BA78D-FF40-42E3-AB46-40344F33F927}" destId="{914F7767-3524-49AF-9D8F-178A20852008}" srcOrd="3" destOrd="0" presId="urn:microsoft.com/office/officeart/2005/8/layout/hierarchy1"/>
    <dgm:cxn modelId="{2BE54763-6C41-49FB-886F-A0ABFCDA43C9}" type="presParOf" srcId="{914F7767-3524-49AF-9D8F-178A20852008}" destId="{34B59FB2-F694-4189-8918-7235B910E895}" srcOrd="0" destOrd="0" presId="urn:microsoft.com/office/officeart/2005/8/layout/hierarchy1"/>
    <dgm:cxn modelId="{8C524801-DEB4-4E31-B06D-36B2B2D69A08}" type="presParOf" srcId="{34B59FB2-F694-4189-8918-7235B910E895}" destId="{6489CDDB-6796-4747-8D55-B6501B801683}" srcOrd="0" destOrd="0" presId="urn:microsoft.com/office/officeart/2005/8/layout/hierarchy1"/>
    <dgm:cxn modelId="{75A20BC1-564E-4737-A391-EFC590DBFCAD}" type="presParOf" srcId="{34B59FB2-F694-4189-8918-7235B910E895}" destId="{6662297B-0CF6-45C3-A5DD-31C3B0B69F07}" srcOrd="1" destOrd="0" presId="urn:microsoft.com/office/officeart/2005/8/layout/hierarchy1"/>
    <dgm:cxn modelId="{1EAB3B49-187B-4F15-B53B-5F43D38CC0DB}" type="presParOf" srcId="{914F7767-3524-49AF-9D8F-178A20852008}" destId="{D30B8215-80B6-4C6E-AC42-A4B31292C7AD}" srcOrd="1" destOrd="0" presId="urn:microsoft.com/office/officeart/2005/8/layout/hierarchy1"/>
    <dgm:cxn modelId="{A8F3947B-AA84-4B4A-B109-F67CEA7E481D}" type="presParOf" srcId="{D30B8215-80B6-4C6E-AC42-A4B31292C7AD}" destId="{671D0798-E929-4EE0-B8D2-8A7CD2748BCC}" srcOrd="0" destOrd="0" presId="urn:microsoft.com/office/officeart/2005/8/layout/hierarchy1"/>
    <dgm:cxn modelId="{87DD48F1-EC16-4EF9-B084-979122A0FB22}" type="presParOf" srcId="{D30B8215-80B6-4C6E-AC42-A4B31292C7AD}" destId="{F61D49AD-781D-419C-8B48-8F7AB7B71359}" srcOrd="1" destOrd="0" presId="urn:microsoft.com/office/officeart/2005/8/layout/hierarchy1"/>
    <dgm:cxn modelId="{21A022E8-973F-4020-BD7E-F2E47499B241}" type="presParOf" srcId="{F61D49AD-781D-419C-8B48-8F7AB7B71359}" destId="{D52AB1E8-2BA4-4621-B8E5-FAB750D3100B}" srcOrd="0" destOrd="0" presId="urn:microsoft.com/office/officeart/2005/8/layout/hierarchy1"/>
    <dgm:cxn modelId="{F2FFFC41-B8FD-4654-A7A6-3CBCFF702372}" type="presParOf" srcId="{D52AB1E8-2BA4-4621-B8E5-FAB750D3100B}" destId="{0DFD4D23-9354-42AB-8737-EC178DE33867}" srcOrd="0" destOrd="0" presId="urn:microsoft.com/office/officeart/2005/8/layout/hierarchy1"/>
    <dgm:cxn modelId="{C1EAF95E-BAC7-4835-BC94-F94DAF8FD9F7}" type="presParOf" srcId="{D52AB1E8-2BA4-4621-B8E5-FAB750D3100B}" destId="{E767F0FB-C3B6-4E5B-B2DE-D4D9987828F6}" srcOrd="1" destOrd="0" presId="urn:microsoft.com/office/officeart/2005/8/layout/hierarchy1"/>
    <dgm:cxn modelId="{E5C8E156-50BA-4B0E-BF40-5D936D065147}" type="presParOf" srcId="{F61D49AD-781D-419C-8B48-8F7AB7B71359}" destId="{86957535-2F2C-41B1-8D38-E1E6FAFB252F}" srcOrd="1" destOrd="0" presId="urn:microsoft.com/office/officeart/2005/8/layout/hierarchy1"/>
    <dgm:cxn modelId="{0F93D9C5-A130-4962-92E3-0E8439638EC9}" type="presParOf" srcId="{5F2BA78D-FF40-42E3-AB46-40344F33F927}" destId="{2D582832-1924-4D65-B3EB-A160E8205014}" srcOrd="4" destOrd="0" presId="urn:microsoft.com/office/officeart/2005/8/layout/hierarchy1"/>
    <dgm:cxn modelId="{190780D1-7C92-4B24-A032-C424B1DF42A3}" type="presParOf" srcId="{5F2BA78D-FF40-42E3-AB46-40344F33F927}" destId="{A61CF8FE-26F8-406A-BCD6-0B669C89063E}" srcOrd="5" destOrd="0" presId="urn:microsoft.com/office/officeart/2005/8/layout/hierarchy1"/>
    <dgm:cxn modelId="{4E1DCC15-68ED-417B-8A26-371A5ED2CC83}" type="presParOf" srcId="{A61CF8FE-26F8-406A-BCD6-0B669C89063E}" destId="{6063CFF1-C719-43E4-BC1B-DDE788D964FD}" srcOrd="0" destOrd="0" presId="urn:microsoft.com/office/officeart/2005/8/layout/hierarchy1"/>
    <dgm:cxn modelId="{32FC5B78-43DB-4BC5-A81B-861426C6ADC7}" type="presParOf" srcId="{6063CFF1-C719-43E4-BC1B-DDE788D964FD}" destId="{5A8F49E4-29D7-48D0-8DFB-973DE960E8D5}" srcOrd="0" destOrd="0" presId="urn:microsoft.com/office/officeart/2005/8/layout/hierarchy1"/>
    <dgm:cxn modelId="{8F96B0EA-985E-4C90-B7DD-7840A4CD8FA3}" type="presParOf" srcId="{6063CFF1-C719-43E4-BC1B-DDE788D964FD}" destId="{37C87773-5D7B-496E-95AD-7061D38D95CB}" srcOrd="1" destOrd="0" presId="urn:microsoft.com/office/officeart/2005/8/layout/hierarchy1"/>
    <dgm:cxn modelId="{68D585B1-CEE8-45C9-92BE-AF4D41CA7269}" type="presParOf" srcId="{A61CF8FE-26F8-406A-BCD6-0B669C89063E}" destId="{1AE1FC47-5248-4506-9490-2FA53C844692}" srcOrd="1" destOrd="0" presId="urn:microsoft.com/office/officeart/2005/8/layout/hierarchy1"/>
    <dgm:cxn modelId="{3B3FCAE6-B5D5-4F8E-880E-AA6F31D85876}" type="presParOf" srcId="{1AE1FC47-5248-4506-9490-2FA53C844692}" destId="{532290A3-6872-49FC-A4BC-47B4F164F2C2}" srcOrd="0" destOrd="0" presId="urn:microsoft.com/office/officeart/2005/8/layout/hierarchy1"/>
    <dgm:cxn modelId="{D0C73E28-A394-4D87-92E4-E39A4E2F2359}" type="presParOf" srcId="{1AE1FC47-5248-4506-9490-2FA53C844692}" destId="{C96C9F82-3984-4C9D-AE68-7478A1DC77AE}" srcOrd="1" destOrd="0" presId="urn:microsoft.com/office/officeart/2005/8/layout/hierarchy1"/>
    <dgm:cxn modelId="{6CAEF3C2-1733-4447-9AE2-2571F90EE4D5}" type="presParOf" srcId="{C96C9F82-3984-4C9D-AE68-7478A1DC77AE}" destId="{F54D09EA-ECF0-41C0-9A10-A2DEEE2698AF}" srcOrd="0" destOrd="0" presId="urn:microsoft.com/office/officeart/2005/8/layout/hierarchy1"/>
    <dgm:cxn modelId="{AF04FA64-5EE6-49D5-BA64-F6EE909B8D16}" type="presParOf" srcId="{F54D09EA-ECF0-41C0-9A10-A2DEEE2698AF}" destId="{C38EA0F1-F9F4-43A4-8742-39310FA33181}" srcOrd="0" destOrd="0" presId="urn:microsoft.com/office/officeart/2005/8/layout/hierarchy1"/>
    <dgm:cxn modelId="{AD5ADEBA-1ED3-47B7-9576-62DFD0CB524C}" type="presParOf" srcId="{F54D09EA-ECF0-41C0-9A10-A2DEEE2698AF}" destId="{DB6D82F0-8895-4A25-B376-347E9C7D40A1}" srcOrd="1" destOrd="0" presId="urn:microsoft.com/office/officeart/2005/8/layout/hierarchy1"/>
    <dgm:cxn modelId="{17592EA0-B627-4FC2-8AE0-9EA4393FE1C5}" type="presParOf" srcId="{C96C9F82-3984-4C9D-AE68-7478A1DC77AE}" destId="{18DD6B9D-1A00-4130-88B3-843A51DC488F}" srcOrd="1" destOrd="0" presId="urn:microsoft.com/office/officeart/2005/8/layout/hierarchy1"/>
    <dgm:cxn modelId="{061EB543-6212-4F55-8131-FC374033327F}" type="presParOf" srcId="{18DD6B9D-1A00-4130-88B3-843A51DC488F}" destId="{9DBD6926-9E30-46F0-BC3C-F25E32DF4AC7}" srcOrd="0" destOrd="0" presId="urn:microsoft.com/office/officeart/2005/8/layout/hierarchy1"/>
    <dgm:cxn modelId="{83B7ED7E-3337-4D5A-8CF7-CF2D7AFBF72F}" type="presParOf" srcId="{18DD6B9D-1A00-4130-88B3-843A51DC488F}" destId="{7F005A3F-5FC5-4085-A702-DE05EFCE8446}" srcOrd="1" destOrd="0" presId="urn:microsoft.com/office/officeart/2005/8/layout/hierarchy1"/>
    <dgm:cxn modelId="{7B56B1D6-25DF-45C0-B974-105F1066A2BA}" type="presParOf" srcId="{7F005A3F-5FC5-4085-A702-DE05EFCE8446}" destId="{9A19ED36-97FD-46CE-B877-F94E3CA55A67}" srcOrd="0" destOrd="0" presId="urn:microsoft.com/office/officeart/2005/8/layout/hierarchy1"/>
    <dgm:cxn modelId="{AEE7C75F-5154-4193-9EE7-AD3079FB77DC}" type="presParOf" srcId="{9A19ED36-97FD-46CE-B877-F94E3CA55A67}" destId="{6D79E92A-67B0-4519-BAED-4662BDC959B6}" srcOrd="0" destOrd="0" presId="urn:microsoft.com/office/officeart/2005/8/layout/hierarchy1"/>
    <dgm:cxn modelId="{796B8099-E9CE-4587-830B-8EEC3456DB06}" type="presParOf" srcId="{9A19ED36-97FD-46CE-B877-F94E3CA55A67}" destId="{D43C94B3-429B-40EB-80AF-9EFE70F35BA7}" srcOrd="1" destOrd="0" presId="urn:microsoft.com/office/officeart/2005/8/layout/hierarchy1"/>
    <dgm:cxn modelId="{2C21110D-330F-4E51-BB92-8B0BB0F244CB}" type="presParOf" srcId="{7F005A3F-5FC5-4085-A702-DE05EFCE8446}" destId="{1D7B6E90-1CDF-4CA1-AB5F-CA1B3086229C}" srcOrd="1" destOrd="0" presId="urn:microsoft.com/office/officeart/2005/8/layout/hierarchy1"/>
  </dgm:cxnLst>
  <dgm:bg/>
  <dgm:whole/>
</dgm:dataModel>
</file>

<file path=ppt/diagrams/data12.xml><?xml version="1.0" encoding="utf-8"?>
<dgm:dataModel xmlns:dgm="http://schemas.openxmlformats.org/drawingml/2006/diagram" xmlns:a="http://schemas.openxmlformats.org/drawingml/2006/main">
  <dgm:ptLst>
    <dgm:pt modelId="{9117384F-2C6C-4779-A246-29A74F610BC6}" type="doc">
      <dgm:prSet loTypeId="urn:microsoft.com/office/officeart/2005/8/layout/orgChart1" loCatId="hierarchy" qsTypeId="urn:microsoft.com/office/officeart/2005/8/quickstyle/simple1" qsCatId="simple" csTypeId="urn:microsoft.com/office/officeart/2005/8/colors/accent1_1" csCatId="accent1" phldr="1"/>
      <dgm:spPr/>
      <dgm:t>
        <a:bodyPr/>
        <a:lstStyle/>
        <a:p>
          <a:endParaRPr lang="en-US"/>
        </a:p>
      </dgm:t>
    </dgm:pt>
    <dgm:pt modelId="{E1009313-8E60-45F2-8D51-F4FF2B740A6A}">
      <dgm:prSet phldrT="[Text]" custT="1"/>
      <dgm:spPr/>
      <dgm:t>
        <a:bodyPr/>
        <a:lstStyle/>
        <a:p>
          <a:r>
            <a:rPr lang="en-US" sz="1800" b="1" dirty="0" smtClean="0">
              <a:latin typeface="Times New Roman" pitchFamily="18" charset="0"/>
              <a:cs typeface="Times New Roman" pitchFamily="18" charset="0"/>
            </a:rPr>
            <a:t>Feed-In-Tariff (FIT) a.k.a. Renewable Energy Dividend (RED)</a:t>
          </a:r>
          <a:endParaRPr lang="en-US" sz="1800" b="1" dirty="0">
            <a:latin typeface="Times New Roman" pitchFamily="18" charset="0"/>
            <a:cs typeface="Times New Roman" pitchFamily="18" charset="0"/>
          </a:endParaRPr>
        </a:p>
      </dgm:t>
    </dgm:pt>
    <dgm:pt modelId="{EE9ECDB8-FF45-4919-A539-B2850A52BD98}" type="parTrans" cxnId="{2FE59F3D-190F-466D-913D-3FD161FF8BE9}">
      <dgm:prSet/>
      <dgm:spPr/>
      <dgm:t>
        <a:bodyPr/>
        <a:lstStyle/>
        <a:p>
          <a:endParaRPr lang="en-US"/>
        </a:p>
      </dgm:t>
    </dgm:pt>
    <dgm:pt modelId="{052F412E-FB45-4D43-98CC-126306B4522B}" type="sibTrans" cxnId="{2FE59F3D-190F-466D-913D-3FD161FF8BE9}">
      <dgm:prSet/>
      <dgm:spPr/>
      <dgm:t>
        <a:bodyPr/>
        <a:lstStyle/>
        <a:p>
          <a:endParaRPr lang="en-US"/>
        </a:p>
      </dgm:t>
    </dgm:pt>
    <dgm:pt modelId="{55C0E600-5645-47D4-9541-D1046644EBE4}">
      <dgm:prSet phldrT="[Text]" custT="1"/>
      <dgm:spPr/>
      <dgm:t>
        <a:bodyPr/>
        <a:lstStyle/>
        <a:p>
          <a:r>
            <a:rPr lang="en-US" sz="1800" b="1" dirty="0" smtClean="0">
              <a:latin typeface="Times New Roman" pitchFamily="18" charset="0"/>
              <a:cs typeface="Times New Roman" pitchFamily="18" charset="0"/>
            </a:rPr>
            <a:t>Homeowner sells power to electricity grid for premium price, but buys their power from the grid at retail rates</a:t>
          </a:r>
          <a:r>
            <a:rPr lang="en-US" sz="1800" b="1" baseline="30000" dirty="0" smtClean="0">
              <a:latin typeface="Times New Roman" pitchFamily="18" charset="0"/>
              <a:cs typeface="Times New Roman" pitchFamily="18" charset="0"/>
            </a:rPr>
            <a:t>1</a:t>
          </a:r>
          <a:endParaRPr lang="en-US" sz="1800" b="1" baseline="30000" dirty="0">
            <a:latin typeface="Times New Roman" pitchFamily="18" charset="0"/>
            <a:cs typeface="Times New Roman" pitchFamily="18" charset="0"/>
          </a:endParaRPr>
        </a:p>
      </dgm:t>
    </dgm:pt>
    <dgm:pt modelId="{E22ECDF1-4E26-4CD5-A475-AF1849BCE17D}" type="parTrans" cxnId="{45E2BF2A-390C-4E49-818D-4D0FEEFDCE73}">
      <dgm:prSet/>
      <dgm:spPr/>
      <dgm:t>
        <a:bodyPr/>
        <a:lstStyle/>
        <a:p>
          <a:endParaRPr lang="en-US" dirty="0"/>
        </a:p>
      </dgm:t>
    </dgm:pt>
    <dgm:pt modelId="{C3A5D893-2852-4215-A976-4CF11886785A}" type="sibTrans" cxnId="{45E2BF2A-390C-4E49-818D-4D0FEEFDCE73}">
      <dgm:prSet/>
      <dgm:spPr/>
      <dgm:t>
        <a:bodyPr/>
        <a:lstStyle/>
        <a:p>
          <a:endParaRPr lang="en-US"/>
        </a:p>
      </dgm:t>
    </dgm:pt>
    <dgm:pt modelId="{0C04DA48-79E1-4F11-9959-AE383F374E19}">
      <dgm:prSet phldrT="[Text]" custT="1"/>
      <dgm:spPr/>
      <dgm:t>
        <a:bodyPr/>
        <a:lstStyle/>
        <a:p>
          <a:r>
            <a:rPr lang="en-US" sz="1600" baseline="30000" dirty="0" smtClean="0">
              <a:latin typeface="Times New Roman" pitchFamily="18" charset="0"/>
              <a:cs typeface="Times New Roman" pitchFamily="18" charset="0"/>
            </a:rPr>
            <a:t>3</a:t>
          </a:r>
          <a:r>
            <a:rPr lang="en-US" sz="1600" dirty="0" smtClean="0">
              <a:latin typeface="Times New Roman" pitchFamily="18" charset="0"/>
              <a:cs typeface="Times New Roman" pitchFamily="18" charset="0"/>
            </a:rPr>
            <a:t>In Florida, only done through Gainesville Regional Utilities (GRU)</a:t>
          </a:r>
          <a:endParaRPr lang="en-US" sz="1600" dirty="0">
            <a:latin typeface="Times New Roman" pitchFamily="18" charset="0"/>
            <a:cs typeface="Times New Roman" pitchFamily="18" charset="0"/>
          </a:endParaRPr>
        </a:p>
      </dgm:t>
    </dgm:pt>
    <dgm:pt modelId="{AAEDC150-2C33-4AE2-B7EE-D3302A69036F}" type="parTrans" cxnId="{7BA73D51-BEB1-4EB3-8D7B-8C53E039DC8D}">
      <dgm:prSet/>
      <dgm:spPr/>
      <dgm:t>
        <a:bodyPr/>
        <a:lstStyle/>
        <a:p>
          <a:endParaRPr lang="en-US" dirty="0"/>
        </a:p>
      </dgm:t>
    </dgm:pt>
    <dgm:pt modelId="{B63D3F9D-8171-45C2-B2BE-890E385243B0}" type="sibTrans" cxnId="{7BA73D51-BEB1-4EB3-8D7B-8C53E039DC8D}">
      <dgm:prSet/>
      <dgm:spPr/>
      <dgm:t>
        <a:bodyPr/>
        <a:lstStyle/>
        <a:p>
          <a:endParaRPr lang="en-US"/>
        </a:p>
      </dgm:t>
    </dgm:pt>
    <dgm:pt modelId="{7DF10AD1-3CB5-4A1E-833D-AA2B6AE6F5DF}">
      <dgm:prSet phldrT="[Text]" custT="1"/>
      <dgm:spPr/>
      <dgm:t>
        <a:bodyPr/>
        <a:lstStyle/>
        <a:p>
          <a:r>
            <a:rPr lang="en-US" sz="1600" dirty="0" smtClean="0">
              <a:latin typeface="Times New Roman" pitchFamily="18" charset="0"/>
              <a:cs typeface="Times New Roman" pitchFamily="18" charset="0"/>
            </a:rPr>
            <a:t>For Solar PV only</a:t>
          </a:r>
          <a:endParaRPr lang="en-US" sz="1600" dirty="0">
            <a:latin typeface="Times New Roman" pitchFamily="18" charset="0"/>
            <a:cs typeface="Times New Roman" pitchFamily="18" charset="0"/>
          </a:endParaRPr>
        </a:p>
      </dgm:t>
    </dgm:pt>
    <dgm:pt modelId="{DAD61EAE-F411-43AE-8CA9-CE0BC8D294F4}" type="parTrans" cxnId="{308554FD-8FC2-40D2-A4CC-08AD33B1D6FC}">
      <dgm:prSet/>
      <dgm:spPr/>
      <dgm:t>
        <a:bodyPr/>
        <a:lstStyle/>
        <a:p>
          <a:endParaRPr lang="en-US" dirty="0"/>
        </a:p>
      </dgm:t>
    </dgm:pt>
    <dgm:pt modelId="{61B7BD7F-EB2C-44A7-95B2-BE5BF563D9E1}" type="sibTrans" cxnId="{308554FD-8FC2-40D2-A4CC-08AD33B1D6FC}">
      <dgm:prSet/>
      <dgm:spPr/>
      <dgm:t>
        <a:bodyPr/>
        <a:lstStyle/>
        <a:p>
          <a:endParaRPr lang="en-US"/>
        </a:p>
      </dgm:t>
    </dgm:pt>
    <dgm:pt modelId="{A7CEF2C0-B5BE-4842-9FDC-442924C96CB7}">
      <dgm:prSet phldrT="[Text]" custT="1"/>
      <dgm:spPr/>
      <dgm:t>
        <a:bodyPr/>
        <a:lstStyle/>
        <a:p>
          <a:r>
            <a:rPr lang="en-US" sz="1600" dirty="0" smtClean="0">
              <a:latin typeface="Times New Roman" pitchFamily="18" charset="0"/>
              <a:cs typeface="Times New Roman" pitchFamily="18" charset="0"/>
            </a:rPr>
            <a:t>Enacted 2009</a:t>
          </a:r>
          <a:endParaRPr lang="en-US" sz="1600" dirty="0">
            <a:latin typeface="Times New Roman" pitchFamily="18" charset="0"/>
            <a:cs typeface="Times New Roman" pitchFamily="18" charset="0"/>
          </a:endParaRPr>
        </a:p>
      </dgm:t>
    </dgm:pt>
    <dgm:pt modelId="{72245CC3-8502-4208-816B-8E4B6DAF32FE}" type="parTrans" cxnId="{F35D86DD-D782-4820-8569-61C73E72EB52}">
      <dgm:prSet/>
      <dgm:spPr/>
      <dgm:t>
        <a:bodyPr/>
        <a:lstStyle/>
        <a:p>
          <a:endParaRPr lang="en-US" dirty="0"/>
        </a:p>
      </dgm:t>
    </dgm:pt>
    <dgm:pt modelId="{E16A4F2F-6216-4C73-85AF-78E8BC4146B0}" type="sibTrans" cxnId="{F35D86DD-D782-4820-8569-61C73E72EB52}">
      <dgm:prSet/>
      <dgm:spPr/>
      <dgm:t>
        <a:bodyPr/>
        <a:lstStyle/>
        <a:p>
          <a:endParaRPr lang="en-US"/>
        </a:p>
      </dgm:t>
    </dgm:pt>
    <dgm:pt modelId="{454620A3-1D5F-4D93-8B61-0D5FD0B696BA}">
      <dgm:prSet phldrT="[Text]" custT="1"/>
      <dgm:spPr/>
      <dgm:t>
        <a:bodyPr/>
        <a:lstStyle/>
        <a:p>
          <a:r>
            <a:rPr lang="en-US" sz="1600" dirty="0" smtClean="0">
              <a:latin typeface="Times New Roman" pitchFamily="18" charset="0"/>
              <a:cs typeface="Times New Roman" pitchFamily="18" charset="0"/>
            </a:rPr>
            <a:t>Customers must have PV system installed : generate electricity and sell to GRU (electric grid)</a:t>
          </a:r>
          <a:endParaRPr lang="en-US" sz="1600" dirty="0">
            <a:latin typeface="Times New Roman" pitchFamily="18" charset="0"/>
            <a:cs typeface="Times New Roman" pitchFamily="18" charset="0"/>
          </a:endParaRPr>
        </a:p>
      </dgm:t>
    </dgm:pt>
    <dgm:pt modelId="{446C68CE-EF34-41DF-B93E-651AA0F747EE}" type="parTrans" cxnId="{FACC4DFA-1E39-497F-A01F-E2C960BD84A4}">
      <dgm:prSet/>
      <dgm:spPr/>
      <dgm:t>
        <a:bodyPr/>
        <a:lstStyle/>
        <a:p>
          <a:endParaRPr lang="en-US" dirty="0"/>
        </a:p>
      </dgm:t>
    </dgm:pt>
    <dgm:pt modelId="{546C934F-9005-4AF8-8257-940DDFE29BE1}" type="sibTrans" cxnId="{FACC4DFA-1E39-497F-A01F-E2C960BD84A4}">
      <dgm:prSet/>
      <dgm:spPr/>
      <dgm:t>
        <a:bodyPr/>
        <a:lstStyle/>
        <a:p>
          <a:endParaRPr lang="en-US"/>
        </a:p>
      </dgm:t>
    </dgm:pt>
    <dgm:pt modelId="{0DA9841A-2B98-42AD-B392-8038B0681524}">
      <dgm:prSet phldrT="[Text]" custT="1"/>
      <dgm:spPr/>
      <dgm:t>
        <a:bodyPr/>
        <a:lstStyle/>
        <a:p>
          <a:r>
            <a:rPr lang="en-US" sz="1600" dirty="0" smtClean="0">
              <a:latin typeface="Times New Roman" pitchFamily="18" charset="0"/>
              <a:cs typeface="Times New Roman" pitchFamily="18" charset="0"/>
            </a:rPr>
            <a:t>20 year contract, fixed price</a:t>
          </a:r>
          <a:endParaRPr lang="en-US" sz="1600" dirty="0">
            <a:latin typeface="Times New Roman" pitchFamily="18" charset="0"/>
            <a:cs typeface="Times New Roman" pitchFamily="18" charset="0"/>
          </a:endParaRPr>
        </a:p>
      </dgm:t>
    </dgm:pt>
    <dgm:pt modelId="{E41F0327-0441-4609-9DFC-AD979A08C692}" type="parTrans" cxnId="{20E595C4-646B-4568-BCA4-01C88FC63BFC}">
      <dgm:prSet/>
      <dgm:spPr/>
      <dgm:t>
        <a:bodyPr/>
        <a:lstStyle/>
        <a:p>
          <a:endParaRPr lang="en-US" dirty="0"/>
        </a:p>
      </dgm:t>
    </dgm:pt>
    <dgm:pt modelId="{1AAD5469-24D9-4503-AD39-08EA74406727}" type="sibTrans" cxnId="{20E595C4-646B-4568-BCA4-01C88FC63BFC}">
      <dgm:prSet/>
      <dgm:spPr/>
      <dgm:t>
        <a:bodyPr/>
        <a:lstStyle/>
        <a:p>
          <a:endParaRPr lang="en-US"/>
        </a:p>
      </dgm:t>
    </dgm:pt>
    <dgm:pt modelId="{4C519220-6237-4E52-A59B-D9D26F1E1F74}" type="pres">
      <dgm:prSet presAssocID="{9117384F-2C6C-4779-A246-29A74F610BC6}" presName="hierChild1" presStyleCnt="0">
        <dgm:presLayoutVars>
          <dgm:orgChart val="1"/>
          <dgm:chPref val="1"/>
          <dgm:dir/>
          <dgm:animOne val="branch"/>
          <dgm:animLvl val="lvl"/>
          <dgm:resizeHandles/>
        </dgm:presLayoutVars>
      </dgm:prSet>
      <dgm:spPr/>
      <dgm:t>
        <a:bodyPr/>
        <a:lstStyle/>
        <a:p>
          <a:endParaRPr lang="en-US"/>
        </a:p>
      </dgm:t>
    </dgm:pt>
    <dgm:pt modelId="{B3FB4F7F-23BB-4416-AA4B-72731D733A7A}" type="pres">
      <dgm:prSet presAssocID="{E1009313-8E60-45F2-8D51-F4FF2B740A6A}" presName="hierRoot1" presStyleCnt="0">
        <dgm:presLayoutVars>
          <dgm:hierBranch val="init"/>
        </dgm:presLayoutVars>
      </dgm:prSet>
      <dgm:spPr/>
      <dgm:t>
        <a:bodyPr/>
        <a:lstStyle/>
        <a:p>
          <a:endParaRPr lang="en-US"/>
        </a:p>
      </dgm:t>
    </dgm:pt>
    <dgm:pt modelId="{26B5ACEB-6B50-43CB-BD8A-EF6DC49C0F7F}" type="pres">
      <dgm:prSet presAssocID="{E1009313-8E60-45F2-8D51-F4FF2B740A6A}" presName="rootComposite1" presStyleCnt="0"/>
      <dgm:spPr/>
      <dgm:t>
        <a:bodyPr/>
        <a:lstStyle/>
        <a:p>
          <a:endParaRPr lang="en-US"/>
        </a:p>
      </dgm:t>
    </dgm:pt>
    <dgm:pt modelId="{9D43136F-106F-4783-92EB-E6B0A18511F5}" type="pres">
      <dgm:prSet presAssocID="{E1009313-8E60-45F2-8D51-F4FF2B740A6A}" presName="rootText1" presStyleLbl="node0" presStyleIdx="0" presStyleCnt="1" custScaleX="402308">
        <dgm:presLayoutVars>
          <dgm:chPref val="3"/>
        </dgm:presLayoutVars>
      </dgm:prSet>
      <dgm:spPr/>
      <dgm:t>
        <a:bodyPr/>
        <a:lstStyle/>
        <a:p>
          <a:endParaRPr lang="en-US"/>
        </a:p>
      </dgm:t>
    </dgm:pt>
    <dgm:pt modelId="{D25A7048-8873-4485-B8AF-AAFF883E3B75}" type="pres">
      <dgm:prSet presAssocID="{E1009313-8E60-45F2-8D51-F4FF2B740A6A}" presName="rootConnector1" presStyleLbl="node1" presStyleIdx="0" presStyleCnt="0"/>
      <dgm:spPr/>
      <dgm:t>
        <a:bodyPr/>
        <a:lstStyle/>
        <a:p>
          <a:endParaRPr lang="en-US"/>
        </a:p>
      </dgm:t>
    </dgm:pt>
    <dgm:pt modelId="{332BE6D6-DA5B-450C-B2B9-9A4067E73CFA}" type="pres">
      <dgm:prSet presAssocID="{E1009313-8E60-45F2-8D51-F4FF2B740A6A}" presName="hierChild2" presStyleCnt="0"/>
      <dgm:spPr/>
      <dgm:t>
        <a:bodyPr/>
        <a:lstStyle/>
        <a:p>
          <a:endParaRPr lang="en-US"/>
        </a:p>
      </dgm:t>
    </dgm:pt>
    <dgm:pt modelId="{9FB8D0BB-899D-4B8F-820F-9A8425A74E72}" type="pres">
      <dgm:prSet presAssocID="{AAEDC150-2C33-4AE2-B7EE-D3302A69036F}" presName="Name37" presStyleLbl="parChTrans1D2" presStyleIdx="0" presStyleCnt="2"/>
      <dgm:spPr/>
      <dgm:t>
        <a:bodyPr/>
        <a:lstStyle/>
        <a:p>
          <a:endParaRPr lang="en-US"/>
        </a:p>
      </dgm:t>
    </dgm:pt>
    <dgm:pt modelId="{DCCE9DF3-72D7-4552-9399-1F3A47299AC7}" type="pres">
      <dgm:prSet presAssocID="{0C04DA48-79E1-4F11-9959-AE383F374E19}" presName="hierRoot2" presStyleCnt="0">
        <dgm:presLayoutVars>
          <dgm:hierBranch val="init"/>
        </dgm:presLayoutVars>
      </dgm:prSet>
      <dgm:spPr/>
      <dgm:t>
        <a:bodyPr/>
        <a:lstStyle/>
        <a:p>
          <a:endParaRPr lang="en-US"/>
        </a:p>
      </dgm:t>
    </dgm:pt>
    <dgm:pt modelId="{7926220E-23F8-40C3-9AC6-44FD25DE0BB1}" type="pres">
      <dgm:prSet presAssocID="{0C04DA48-79E1-4F11-9959-AE383F374E19}" presName="rootComposite" presStyleCnt="0"/>
      <dgm:spPr/>
      <dgm:t>
        <a:bodyPr/>
        <a:lstStyle/>
        <a:p>
          <a:endParaRPr lang="en-US"/>
        </a:p>
      </dgm:t>
    </dgm:pt>
    <dgm:pt modelId="{1ECB331D-D7D9-4046-9F29-93C485674B12}" type="pres">
      <dgm:prSet presAssocID="{0C04DA48-79E1-4F11-9959-AE383F374E19}" presName="rootText" presStyleLbl="node2" presStyleIdx="0" presStyleCnt="2" custScaleX="204552">
        <dgm:presLayoutVars>
          <dgm:chPref val="3"/>
        </dgm:presLayoutVars>
      </dgm:prSet>
      <dgm:spPr/>
      <dgm:t>
        <a:bodyPr/>
        <a:lstStyle/>
        <a:p>
          <a:endParaRPr lang="en-US"/>
        </a:p>
      </dgm:t>
    </dgm:pt>
    <dgm:pt modelId="{850238EC-3BD2-4D0B-9336-B6F9162315F5}" type="pres">
      <dgm:prSet presAssocID="{0C04DA48-79E1-4F11-9959-AE383F374E19}" presName="rootConnector" presStyleLbl="node2" presStyleIdx="0" presStyleCnt="2"/>
      <dgm:spPr/>
      <dgm:t>
        <a:bodyPr/>
        <a:lstStyle/>
        <a:p>
          <a:endParaRPr lang="en-US"/>
        </a:p>
      </dgm:t>
    </dgm:pt>
    <dgm:pt modelId="{4377D02C-41F2-4770-BCC4-606EBB4A37CA}" type="pres">
      <dgm:prSet presAssocID="{0C04DA48-79E1-4F11-9959-AE383F374E19}" presName="hierChild4" presStyleCnt="0"/>
      <dgm:spPr/>
      <dgm:t>
        <a:bodyPr/>
        <a:lstStyle/>
        <a:p>
          <a:endParaRPr lang="en-US"/>
        </a:p>
      </dgm:t>
    </dgm:pt>
    <dgm:pt modelId="{7DB20A86-130E-456B-9BEB-B0A83E27C5CA}" type="pres">
      <dgm:prSet presAssocID="{DAD61EAE-F411-43AE-8CA9-CE0BC8D294F4}" presName="Name37" presStyleLbl="parChTrans1D3" presStyleIdx="0" presStyleCnt="1"/>
      <dgm:spPr/>
      <dgm:t>
        <a:bodyPr/>
        <a:lstStyle/>
        <a:p>
          <a:endParaRPr lang="en-US"/>
        </a:p>
      </dgm:t>
    </dgm:pt>
    <dgm:pt modelId="{9D3F7F25-0428-4D76-BA99-082475AA4A5A}" type="pres">
      <dgm:prSet presAssocID="{7DF10AD1-3CB5-4A1E-833D-AA2B6AE6F5DF}" presName="hierRoot2" presStyleCnt="0">
        <dgm:presLayoutVars>
          <dgm:hierBranch val="init"/>
        </dgm:presLayoutVars>
      </dgm:prSet>
      <dgm:spPr/>
      <dgm:t>
        <a:bodyPr/>
        <a:lstStyle/>
        <a:p>
          <a:endParaRPr lang="en-US"/>
        </a:p>
      </dgm:t>
    </dgm:pt>
    <dgm:pt modelId="{F3481CD3-0A80-4F7B-A63F-11CE5278C3B8}" type="pres">
      <dgm:prSet presAssocID="{7DF10AD1-3CB5-4A1E-833D-AA2B6AE6F5DF}" presName="rootComposite" presStyleCnt="0"/>
      <dgm:spPr/>
      <dgm:t>
        <a:bodyPr/>
        <a:lstStyle/>
        <a:p>
          <a:endParaRPr lang="en-US"/>
        </a:p>
      </dgm:t>
    </dgm:pt>
    <dgm:pt modelId="{975EC16E-039C-4A60-8DDF-CDF32224EC56}" type="pres">
      <dgm:prSet presAssocID="{7DF10AD1-3CB5-4A1E-833D-AA2B6AE6F5DF}" presName="rootText" presStyleLbl="node3" presStyleIdx="0" presStyleCnt="1" custScaleX="205742">
        <dgm:presLayoutVars>
          <dgm:chPref val="3"/>
        </dgm:presLayoutVars>
      </dgm:prSet>
      <dgm:spPr/>
      <dgm:t>
        <a:bodyPr/>
        <a:lstStyle/>
        <a:p>
          <a:endParaRPr lang="en-US"/>
        </a:p>
      </dgm:t>
    </dgm:pt>
    <dgm:pt modelId="{012BF9CB-ED2E-47C2-A562-C3A2A15F2A4F}" type="pres">
      <dgm:prSet presAssocID="{7DF10AD1-3CB5-4A1E-833D-AA2B6AE6F5DF}" presName="rootConnector" presStyleLbl="node3" presStyleIdx="0" presStyleCnt="1"/>
      <dgm:spPr/>
      <dgm:t>
        <a:bodyPr/>
        <a:lstStyle/>
        <a:p>
          <a:endParaRPr lang="en-US"/>
        </a:p>
      </dgm:t>
    </dgm:pt>
    <dgm:pt modelId="{C68CB131-5944-4DB5-9371-FCC66EBF29DD}" type="pres">
      <dgm:prSet presAssocID="{7DF10AD1-3CB5-4A1E-833D-AA2B6AE6F5DF}" presName="hierChild4" presStyleCnt="0"/>
      <dgm:spPr/>
      <dgm:t>
        <a:bodyPr/>
        <a:lstStyle/>
        <a:p>
          <a:endParaRPr lang="en-US"/>
        </a:p>
      </dgm:t>
    </dgm:pt>
    <dgm:pt modelId="{F23DCA89-EE32-45DF-B789-C3F1C7941E13}" type="pres">
      <dgm:prSet presAssocID="{72245CC3-8502-4208-816B-8E4B6DAF32FE}" presName="Name37" presStyleLbl="parChTrans1D4" presStyleIdx="0" presStyleCnt="3"/>
      <dgm:spPr/>
      <dgm:t>
        <a:bodyPr/>
        <a:lstStyle/>
        <a:p>
          <a:endParaRPr lang="en-US"/>
        </a:p>
      </dgm:t>
    </dgm:pt>
    <dgm:pt modelId="{0CB6A790-D5D2-4ED9-B61F-C3E35A7014D4}" type="pres">
      <dgm:prSet presAssocID="{A7CEF2C0-B5BE-4842-9FDC-442924C96CB7}" presName="hierRoot2" presStyleCnt="0">
        <dgm:presLayoutVars>
          <dgm:hierBranch val="init"/>
        </dgm:presLayoutVars>
      </dgm:prSet>
      <dgm:spPr/>
      <dgm:t>
        <a:bodyPr/>
        <a:lstStyle/>
        <a:p>
          <a:endParaRPr lang="en-US"/>
        </a:p>
      </dgm:t>
    </dgm:pt>
    <dgm:pt modelId="{FF6866D9-1DC0-4B10-A189-52308D712217}" type="pres">
      <dgm:prSet presAssocID="{A7CEF2C0-B5BE-4842-9FDC-442924C96CB7}" presName="rootComposite" presStyleCnt="0"/>
      <dgm:spPr/>
      <dgm:t>
        <a:bodyPr/>
        <a:lstStyle/>
        <a:p>
          <a:endParaRPr lang="en-US"/>
        </a:p>
      </dgm:t>
    </dgm:pt>
    <dgm:pt modelId="{CAF683CE-3ED4-4166-A3E1-5B29E9C5F3AF}" type="pres">
      <dgm:prSet presAssocID="{A7CEF2C0-B5BE-4842-9FDC-442924C96CB7}" presName="rootText" presStyleLbl="node4" presStyleIdx="0" presStyleCnt="3" custScaleX="205742">
        <dgm:presLayoutVars>
          <dgm:chPref val="3"/>
        </dgm:presLayoutVars>
      </dgm:prSet>
      <dgm:spPr/>
      <dgm:t>
        <a:bodyPr/>
        <a:lstStyle/>
        <a:p>
          <a:endParaRPr lang="en-US"/>
        </a:p>
      </dgm:t>
    </dgm:pt>
    <dgm:pt modelId="{BC6403CB-8ACF-4480-AFD2-316CAEE5BFEE}" type="pres">
      <dgm:prSet presAssocID="{A7CEF2C0-B5BE-4842-9FDC-442924C96CB7}" presName="rootConnector" presStyleLbl="node4" presStyleIdx="0" presStyleCnt="3"/>
      <dgm:spPr/>
      <dgm:t>
        <a:bodyPr/>
        <a:lstStyle/>
        <a:p>
          <a:endParaRPr lang="en-US"/>
        </a:p>
      </dgm:t>
    </dgm:pt>
    <dgm:pt modelId="{E1B8AD75-835A-4559-B60F-D1AF9AFC4B91}" type="pres">
      <dgm:prSet presAssocID="{A7CEF2C0-B5BE-4842-9FDC-442924C96CB7}" presName="hierChild4" presStyleCnt="0"/>
      <dgm:spPr/>
      <dgm:t>
        <a:bodyPr/>
        <a:lstStyle/>
        <a:p>
          <a:endParaRPr lang="en-US"/>
        </a:p>
      </dgm:t>
    </dgm:pt>
    <dgm:pt modelId="{ED5B3ED1-1349-4BED-8C5D-30213F8EE900}" type="pres">
      <dgm:prSet presAssocID="{446C68CE-EF34-41DF-B93E-651AA0F747EE}" presName="Name37" presStyleLbl="parChTrans1D4" presStyleIdx="1" presStyleCnt="3"/>
      <dgm:spPr/>
      <dgm:t>
        <a:bodyPr/>
        <a:lstStyle/>
        <a:p>
          <a:endParaRPr lang="en-US"/>
        </a:p>
      </dgm:t>
    </dgm:pt>
    <dgm:pt modelId="{3A53CC95-487F-4D45-B178-BC5588415500}" type="pres">
      <dgm:prSet presAssocID="{454620A3-1D5F-4D93-8B61-0D5FD0B696BA}" presName="hierRoot2" presStyleCnt="0">
        <dgm:presLayoutVars>
          <dgm:hierBranch val="init"/>
        </dgm:presLayoutVars>
      </dgm:prSet>
      <dgm:spPr/>
      <dgm:t>
        <a:bodyPr/>
        <a:lstStyle/>
        <a:p>
          <a:endParaRPr lang="en-US"/>
        </a:p>
      </dgm:t>
    </dgm:pt>
    <dgm:pt modelId="{4EC484EA-67AC-4310-849B-63BF9A1E7311}" type="pres">
      <dgm:prSet presAssocID="{454620A3-1D5F-4D93-8B61-0D5FD0B696BA}" presName="rootComposite" presStyleCnt="0"/>
      <dgm:spPr/>
      <dgm:t>
        <a:bodyPr/>
        <a:lstStyle/>
        <a:p>
          <a:endParaRPr lang="en-US"/>
        </a:p>
      </dgm:t>
    </dgm:pt>
    <dgm:pt modelId="{51DF7297-2EA5-4614-97BF-897B872B9B00}" type="pres">
      <dgm:prSet presAssocID="{454620A3-1D5F-4D93-8B61-0D5FD0B696BA}" presName="rootText" presStyleLbl="node4" presStyleIdx="1" presStyleCnt="3" custScaleX="205742">
        <dgm:presLayoutVars>
          <dgm:chPref val="3"/>
        </dgm:presLayoutVars>
      </dgm:prSet>
      <dgm:spPr/>
      <dgm:t>
        <a:bodyPr/>
        <a:lstStyle/>
        <a:p>
          <a:endParaRPr lang="en-US"/>
        </a:p>
      </dgm:t>
    </dgm:pt>
    <dgm:pt modelId="{6E9AE593-6CD1-4643-BD13-DD7686ABCAA0}" type="pres">
      <dgm:prSet presAssocID="{454620A3-1D5F-4D93-8B61-0D5FD0B696BA}" presName="rootConnector" presStyleLbl="node4" presStyleIdx="1" presStyleCnt="3"/>
      <dgm:spPr/>
      <dgm:t>
        <a:bodyPr/>
        <a:lstStyle/>
        <a:p>
          <a:endParaRPr lang="en-US"/>
        </a:p>
      </dgm:t>
    </dgm:pt>
    <dgm:pt modelId="{79FC5DC5-527D-4066-9005-3566C80B8BA2}" type="pres">
      <dgm:prSet presAssocID="{454620A3-1D5F-4D93-8B61-0D5FD0B696BA}" presName="hierChild4" presStyleCnt="0"/>
      <dgm:spPr/>
      <dgm:t>
        <a:bodyPr/>
        <a:lstStyle/>
        <a:p>
          <a:endParaRPr lang="en-US"/>
        </a:p>
      </dgm:t>
    </dgm:pt>
    <dgm:pt modelId="{DB16C094-9EE5-47CF-BE25-FCD046A5F864}" type="pres">
      <dgm:prSet presAssocID="{E41F0327-0441-4609-9DFC-AD979A08C692}" presName="Name37" presStyleLbl="parChTrans1D4" presStyleIdx="2" presStyleCnt="3"/>
      <dgm:spPr/>
      <dgm:t>
        <a:bodyPr/>
        <a:lstStyle/>
        <a:p>
          <a:endParaRPr lang="en-US"/>
        </a:p>
      </dgm:t>
    </dgm:pt>
    <dgm:pt modelId="{62D4B015-0FAD-4030-A744-2ABC7FC988CB}" type="pres">
      <dgm:prSet presAssocID="{0DA9841A-2B98-42AD-B392-8038B0681524}" presName="hierRoot2" presStyleCnt="0">
        <dgm:presLayoutVars>
          <dgm:hierBranch val="init"/>
        </dgm:presLayoutVars>
      </dgm:prSet>
      <dgm:spPr/>
      <dgm:t>
        <a:bodyPr/>
        <a:lstStyle/>
        <a:p>
          <a:endParaRPr lang="en-US"/>
        </a:p>
      </dgm:t>
    </dgm:pt>
    <dgm:pt modelId="{5673B0A7-C060-454B-A81A-062E313E3A92}" type="pres">
      <dgm:prSet presAssocID="{0DA9841A-2B98-42AD-B392-8038B0681524}" presName="rootComposite" presStyleCnt="0"/>
      <dgm:spPr/>
      <dgm:t>
        <a:bodyPr/>
        <a:lstStyle/>
        <a:p>
          <a:endParaRPr lang="en-US"/>
        </a:p>
      </dgm:t>
    </dgm:pt>
    <dgm:pt modelId="{A356146D-AFF0-44CB-8EE4-D8FF47C3597D}" type="pres">
      <dgm:prSet presAssocID="{0DA9841A-2B98-42AD-B392-8038B0681524}" presName="rootText" presStyleLbl="node4" presStyleIdx="2" presStyleCnt="3" custScaleX="205742" custLinFactNeighborX="-30818" custLinFactNeighborY="74">
        <dgm:presLayoutVars>
          <dgm:chPref val="3"/>
        </dgm:presLayoutVars>
      </dgm:prSet>
      <dgm:spPr/>
      <dgm:t>
        <a:bodyPr/>
        <a:lstStyle/>
        <a:p>
          <a:endParaRPr lang="en-US"/>
        </a:p>
      </dgm:t>
    </dgm:pt>
    <dgm:pt modelId="{1A27056D-C1E5-42E8-B875-1ECC0C7C7D15}" type="pres">
      <dgm:prSet presAssocID="{0DA9841A-2B98-42AD-B392-8038B0681524}" presName="rootConnector" presStyleLbl="node4" presStyleIdx="2" presStyleCnt="3"/>
      <dgm:spPr/>
      <dgm:t>
        <a:bodyPr/>
        <a:lstStyle/>
        <a:p>
          <a:endParaRPr lang="en-US"/>
        </a:p>
      </dgm:t>
    </dgm:pt>
    <dgm:pt modelId="{01CBFB80-1C99-4CA3-9576-2398D459106A}" type="pres">
      <dgm:prSet presAssocID="{0DA9841A-2B98-42AD-B392-8038B0681524}" presName="hierChild4" presStyleCnt="0"/>
      <dgm:spPr/>
      <dgm:t>
        <a:bodyPr/>
        <a:lstStyle/>
        <a:p>
          <a:endParaRPr lang="en-US"/>
        </a:p>
      </dgm:t>
    </dgm:pt>
    <dgm:pt modelId="{BF7BC08E-CC8C-44EF-96A8-CFEAF36B2A3F}" type="pres">
      <dgm:prSet presAssocID="{0DA9841A-2B98-42AD-B392-8038B0681524}" presName="hierChild5" presStyleCnt="0"/>
      <dgm:spPr/>
      <dgm:t>
        <a:bodyPr/>
        <a:lstStyle/>
        <a:p>
          <a:endParaRPr lang="en-US"/>
        </a:p>
      </dgm:t>
    </dgm:pt>
    <dgm:pt modelId="{8AC304AE-7AA4-4D71-B17C-E4A674FC2CAF}" type="pres">
      <dgm:prSet presAssocID="{454620A3-1D5F-4D93-8B61-0D5FD0B696BA}" presName="hierChild5" presStyleCnt="0"/>
      <dgm:spPr/>
      <dgm:t>
        <a:bodyPr/>
        <a:lstStyle/>
        <a:p>
          <a:endParaRPr lang="en-US"/>
        </a:p>
      </dgm:t>
    </dgm:pt>
    <dgm:pt modelId="{260C57D5-055A-41FD-B571-02C7518C2EE6}" type="pres">
      <dgm:prSet presAssocID="{A7CEF2C0-B5BE-4842-9FDC-442924C96CB7}" presName="hierChild5" presStyleCnt="0"/>
      <dgm:spPr/>
      <dgm:t>
        <a:bodyPr/>
        <a:lstStyle/>
        <a:p>
          <a:endParaRPr lang="en-US"/>
        </a:p>
      </dgm:t>
    </dgm:pt>
    <dgm:pt modelId="{46859C52-7D92-4B07-B6E7-D426BE94EF3D}" type="pres">
      <dgm:prSet presAssocID="{7DF10AD1-3CB5-4A1E-833D-AA2B6AE6F5DF}" presName="hierChild5" presStyleCnt="0"/>
      <dgm:spPr/>
      <dgm:t>
        <a:bodyPr/>
        <a:lstStyle/>
        <a:p>
          <a:endParaRPr lang="en-US"/>
        </a:p>
      </dgm:t>
    </dgm:pt>
    <dgm:pt modelId="{AE20A353-FE02-4218-AF9D-277F2091656F}" type="pres">
      <dgm:prSet presAssocID="{0C04DA48-79E1-4F11-9959-AE383F374E19}" presName="hierChild5" presStyleCnt="0"/>
      <dgm:spPr/>
      <dgm:t>
        <a:bodyPr/>
        <a:lstStyle/>
        <a:p>
          <a:endParaRPr lang="en-US"/>
        </a:p>
      </dgm:t>
    </dgm:pt>
    <dgm:pt modelId="{1F7500AE-D260-410F-BCB2-6D2DF0B6915D}" type="pres">
      <dgm:prSet presAssocID="{E22ECDF1-4E26-4CD5-A475-AF1849BCE17D}" presName="Name37" presStyleLbl="parChTrans1D2" presStyleIdx="1" presStyleCnt="2"/>
      <dgm:spPr/>
      <dgm:t>
        <a:bodyPr/>
        <a:lstStyle/>
        <a:p>
          <a:endParaRPr lang="en-US"/>
        </a:p>
      </dgm:t>
    </dgm:pt>
    <dgm:pt modelId="{87828967-DE55-46B0-81C6-51A0DFABD433}" type="pres">
      <dgm:prSet presAssocID="{55C0E600-5645-47D4-9541-D1046644EBE4}" presName="hierRoot2" presStyleCnt="0">
        <dgm:presLayoutVars>
          <dgm:hierBranch val="init"/>
        </dgm:presLayoutVars>
      </dgm:prSet>
      <dgm:spPr/>
      <dgm:t>
        <a:bodyPr/>
        <a:lstStyle/>
        <a:p>
          <a:endParaRPr lang="en-US"/>
        </a:p>
      </dgm:t>
    </dgm:pt>
    <dgm:pt modelId="{7D39F0B4-AC62-410E-837B-18944B17E7BE}" type="pres">
      <dgm:prSet presAssocID="{55C0E600-5645-47D4-9541-D1046644EBE4}" presName="rootComposite" presStyleCnt="0"/>
      <dgm:spPr/>
      <dgm:t>
        <a:bodyPr/>
        <a:lstStyle/>
        <a:p>
          <a:endParaRPr lang="en-US"/>
        </a:p>
      </dgm:t>
    </dgm:pt>
    <dgm:pt modelId="{7E03D9BF-2091-4C8C-8D42-9BB7D7F435CA}" type="pres">
      <dgm:prSet presAssocID="{55C0E600-5645-47D4-9541-D1046644EBE4}" presName="rootText" presStyleLbl="node2" presStyleIdx="1" presStyleCnt="2" custScaleX="243968" custScaleY="155935">
        <dgm:presLayoutVars>
          <dgm:chPref val="3"/>
        </dgm:presLayoutVars>
      </dgm:prSet>
      <dgm:spPr/>
      <dgm:t>
        <a:bodyPr/>
        <a:lstStyle/>
        <a:p>
          <a:endParaRPr lang="en-US"/>
        </a:p>
      </dgm:t>
    </dgm:pt>
    <dgm:pt modelId="{037F5E44-5AF7-4F2F-B1EC-A23562186654}" type="pres">
      <dgm:prSet presAssocID="{55C0E600-5645-47D4-9541-D1046644EBE4}" presName="rootConnector" presStyleLbl="node2" presStyleIdx="1" presStyleCnt="2"/>
      <dgm:spPr/>
      <dgm:t>
        <a:bodyPr/>
        <a:lstStyle/>
        <a:p>
          <a:endParaRPr lang="en-US"/>
        </a:p>
      </dgm:t>
    </dgm:pt>
    <dgm:pt modelId="{14A0A013-5B07-4B5A-960E-F59885C049B4}" type="pres">
      <dgm:prSet presAssocID="{55C0E600-5645-47D4-9541-D1046644EBE4}" presName="hierChild4" presStyleCnt="0"/>
      <dgm:spPr/>
      <dgm:t>
        <a:bodyPr/>
        <a:lstStyle/>
        <a:p>
          <a:endParaRPr lang="en-US"/>
        </a:p>
      </dgm:t>
    </dgm:pt>
    <dgm:pt modelId="{4388BFFA-0391-4C5F-A0FE-8B6A73FA1386}" type="pres">
      <dgm:prSet presAssocID="{55C0E600-5645-47D4-9541-D1046644EBE4}" presName="hierChild5" presStyleCnt="0"/>
      <dgm:spPr/>
      <dgm:t>
        <a:bodyPr/>
        <a:lstStyle/>
        <a:p>
          <a:endParaRPr lang="en-US"/>
        </a:p>
      </dgm:t>
    </dgm:pt>
    <dgm:pt modelId="{6B4A479A-AE34-480A-877E-5EB978186169}" type="pres">
      <dgm:prSet presAssocID="{E1009313-8E60-45F2-8D51-F4FF2B740A6A}" presName="hierChild3" presStyleCnt="0"/>
      <dgm:spPr/>
      <dgm:t>
        <a:bodyPr/>
        <a:lstStyle/>
        <a:p>
          <a:endParaRPr lang="en-US"/>
        </a:p>
      </dgm:t>
    </dgm:pt>
  </dgm:ptLst>
  <dgm:cxnLst>
    <dgm:cxn modelId="{7BA73D51-BEB1-4EB3-8D7B-8C53E039DC8D}" srcId="{E1009313-8E60-45F2-8D51-F4FF2B740A6A}" destId="{0C04DA48-79E1-4F11-9959-AE383F374E19}" srcOrd="0" destOrd="0" parTransId="{AAEDC150-2C33-4AE2-B7EE-D3302A69036F}" sibTransId="{B63D3F9D-8171-45C2-B2BE-890E385243B0}"/>
    <dgm:cxn modelId="{B8EF9A75-C0D3-4BC4-A1FC-1068A82E5C76}" type="presOf" srcId="{E22ECDF1-4E26-4CD5-A475-AF1849BCE17D}" destId="{1F7500AE-D260-410F-BCB2-6D2DF0B6915D}" srcOrd="0" destOrd="0" presId="urn:microsoft.com/office/officeart/2005/8/layout/orgChart1"/>
    <dgm:cxn modelId="{20E595C4-646B-4568-BCA4-01C88FC63BFC}" srcId="{454620A3-1D5F-4D93-8B61-0D5FD0B696BA}" destId="{0DA9841A-2B98-42AD-B392-8038B0681524}" srcOrd="0" destOrd="0" parTransId="{E41F0327-0441-4609-9DFC-AD979A08C692}" sibTransId="{1AAD5469-24D9-4503-AD39-08EA74406727}"/>
    <dgm:cxn modelId="{CF524F05-1259-4DFE-B350-5C1A989A9464}" type="presOf" srcId="{E1009313-8E60-45F2-8D51-F4FF2B740A6A}" destId="{9D43136F-106F-4783-92EB-E6B0A18511F5}" srcOrd="0" destOrd="0" presId="urn:microsoft.com/office/officeart/2005/8/layout/orgChart1"/>
    <dgm:cxn modelId="{988A9FFD-9358-41E8-83E7-B71CE3CDE57C}" type="presOf" srcId="{E1009313-8E60-45F2-8D51-F4FF2B740A6A}" destId="{D25A7048-8873-4485-B8AF-AAFF883E3B75}" srcOrd="1" destOrd="0" presId="urn:microsoft.com/office/officeart/2005/8/layout/orgChart1"/>
    <dgm:cxn modelId="{2FE59F3D-190F-466D-913D-3FD161FF8BE9}" srcId="{9117384F-2C6C-4779-A246-29A74F610BC6}" destId="{E1009313-8E60-45F2-8D51-F4FF2B740A6A}" srcOrd="0" destOrd="0" parTransId="{EE9ECDB8-FF45-4919-A539-B2850A52BD98}" sibTransId="{052F412E-FB45-4D43-98CC-126306B4522B}"/>
    <dgm:cxn modelId="{B049A6DF-3DFF-4AA3-A576-EDA9AD4F211F}" type="presOf" srcId="{55C0E600-5645-47D4-9541-D1046644EBE4}" destId="{7E03D9BF-2091-4C8C-8D42-9BB7D7F435CA}" srcOrd="0" destOrd="0" presId="urn:microsoft.com/office/officeart/2005/8/layout/orgChart1"/>
    <dgm:cxn modelId="{33447BE8-6AE6-414A-999C-7331A2BCD213}" type="presOf" srcId="{7DF10AD1-3CB5-4A1E-833D-AA2B6AE6F5DF}" destId="{012BF9CB-ED2E-47C2-A562-C3A2A15F2A4F}" srcOrd="1" destOrd="0" presId="urn:microsoft.com/office/officeart/2005/8/layout/orgChart1"/>
    <dgm:cxn modelId="{0DB85B93-11FB-49E6-85FF-8EA69E38577C}" type="presOf" srcId="{454620A3-1D5F-4D93-8B61-0D5FD0B696BA}" destId="{6E9AE593-6CD1-4643-BD13-DD7686ABCAA0}" srcOrd="1" destOrd="0" presId="urn:microsoft.com/office/officeart/2005/8/layout/orgChart1"/>
    <dgm:cxn modelId="{07EB73F2-C81A-4FA1-9A5B-C1B0111F7E0E}" type="presOf" srcId="{7DF10AD1-3CB5-4A1E-833D-AA2B6AE6F5DF}" destId="{975EC16E-039C-4A60-8DDF-CDF32224EC56}" srcOrd="0" destOrd="0" presId="urn:microsoft.com/office/officeart/2005/8/layout/orgChart1"/>
    <dgm:cxn modelId="{305A1F5A-0930-4F14-BB06-AD5F25676C60}" type="presOf" srcId="{A7CEF2C0-B5BE-4842-9FDC-442924C96CB7}" destId="{BC6403CB-8ACF-4480-AFD2-316CAEE5BFEE}" srcOrd="1" destOrd="0" presId="urn:microsoft.com/office/officeart/2005/8/layout/orgChart1"/>
    <dgm:cxn modelId="{CC142E56-2276-4BEC-BB94-66B52A6C1011}" type="presOf" srcId="{72245CC3-8502-4208-816B-8E4B6DAF32FE}" destId="{F23DCA89-EE32-45DF-B789-C3F1C7941E13}" srcOrd="0" destOrd="0" presId="urn:microsoft.com/office/officeart/2005/8/layout/orgChart1"/>
    <dgm:cxn modelId="{562810EE-BC67-4253-BCD0-C2CBB1D82E56}" type="presOf" srcId="{E41F0327-0441-4609-9DFC-AD979A08C692}" destId="{DB16C094-9EE5-47CF-BE25-FCD046A5F864}" srcOrd="0" destOrd="0" presId="urn:microsoft.com/office/officeart/2005/8/layout/orgChart1"/>
    <dgm:cxn modelId="{838B9B0F-C559-4F7B-8944-E5D4EF5DAB18}" type="presOf" srcId="{0C04DA48-79E1-4F11-9959-AE383F374E19}" destId="{850238EC-3BD2-4D0B-9336-B6F9162315F5}" srcOrd="1" destOrd="0" presId="urn:microsoft.com/office/officeart/2005/8/layout/orgChart1"/>
    <dgm:cxn modelId="{9D31F571-56E1-4CBA-A9BC-C5760ECF1135}" type="presOf" srcId="{DAD61EAE-F411-43AE-8CA9-CE0BC8D294F4}" destId="{7DB20A86-130E-456B-9BEB-B0A83E27C5CA}" srcOrd="0" destOrd="0" presId="urn:microsoft.com/office/officeart/2005/8/layout/orgChart1"/>
    <dgm:cxn modelId="{5731A33F-954C-4091-A272-64BD4D27DD3D}" type="presOf" srcId="{0DA9841A-2B98-42AD-B392-8038B0681524}" destId="{A356146D-AFF0-44CB-8EE4-D8FF47C3597D}" srcOrd="0" destOrd="0" presId="urn:microsoft.com/office/officeart/2005/8/layout/orgChart1"/>
    <dgm:cxn modelId="{76BCB9E3-96D2-4AE0-A175-B2EF2B3EF0B6}" type="presOf" srcId="{9117384F-2C6C-4779-A246-29A74F610BC6}" destId="{4C519220-6237-4E52-A59B-D9D26F1E1F74}" srcOrd="0" destOrd="0" presId="urn:microsoft.com/office/officeart/2005/8/layout/orgChart1"/>
    <dgm:cxn modelId="{FACC4DFA-1E39-497F-A01F-E2C960BD84A4}" srcId="{A7CEF2C0-B5BE-4842-9FDC-442924C96CB7}" destId="{454620A3-1D5F-4D93-8B61-0D5FD0B696BA}" srcOrd="0" destOrd="0" parTransId="{446C68CE-EF34-41DF-B93E-651AA0F747EE}" sibTransId="{546C934F-9005-4AF8-8257-940DDFE29BE1}"/>
    <dgm:cxn modelId="{8AB7BF97-E0C9-4797-974B-54D84F7B05F8}" type="presOf" srcId="{0DA9841A-2B98-42AD-B392-8038B0681524}" destId="{1A27056D-C1E5-42E8-B875-1ECC0C7C7D15}" srcOrd="1" destOrd="0" presId="urn:microsoft.com/office/officeart/2005/8/layout/orgChart1"/>
    <dgm:cxn modelId="{308554FD-8FC2-40D2-A4CC-08AD33B1D6FC}" srcId="{0C04DA48-79E1-4F11-9959-AE383F374E19}" destId="{7DF10AD1-3CB5-4A1E-833D-AA2B6AE6F5DF}" srcOrd="0" destOrd="0" parTransId="{DAD61EAE-F411-43AE-8CA9-CE0BC8D294F4}" sibTransId="{61B7BD7F-EB2C-44A7-95B2-BE5BF563D9E1}"/>
    <dgm:cxn modelId="{FDA9B35F-6EAD-4FC8-B580-794FF701293F}" type="presOf" srcId="{446C68CE-EF34-41DF-B93E-651AA0F747EE}" destId="{ED5B3ED1-1349-4BED-8C5D-30213F8EE900}" srcOrd="0" destOrd="0" presId="urn:microsoft.com/office/officeart/2005/8/layout/orgChart1"/>
    <dgm:cxn modelId="{D26404F4-0DDC-419E-A130-FEE547453BCF}" type="presOf" srcId="{A7CEF2C0-B5BE-4842-9FDC-442924C96CB7}" destId="{CAF683CE-3ED4-4166-A3E1-5B29E9C5F3AF}" srcOrd="0" destOrd="0" presId="urn:microsoft.com/office/officeart/2005/8/layout/orgChart1"/>
    <dgm:cxn modelId="{D6B82554-69BF-4023-A8C2-137E23FF0D99}" type="presOf" srcId="{0C04DA48-79E1-4F11-9959-AE383F374E19}" destId="{1ECB331D-D7D9-4046-9F29-93C485674B12}" srcOrd="0" destOrd="0" presId="urn:microsoft.com/office/officeart/2005/8/layout/orgChart1"/>
    <dgm:cxn modelId="{B0CD032D-E410-47E2-9916-C3475B3E9076}" type="presOf" srcId="{454620A3-1D5F-4D93-8B61-0D5FD0B696BA}" destId="{51DF7297-2EA5-4614-97BF-897B872B9B00}" srcOrd="0" destOrd="0" presId="urn:microsoft.com/office/officeart/2005/8/layout/orgChart1"/>
    <dgm:cxn modelId="{F35D86DD-D782-4820-8569-61C73E72EB52}" srcId="{7DF10AD1-3CB5-4A1E-833D-AA2B6AE6F5DF}" destId="{A7CEF2C0-B5BE-4842-9FDC-442924C96CB7}" srcOrd="0" destOrd="0" parTransId="{72245CC3-8502-4208-816B-8E4B6DAF32FE}" sibTransId="{E16A4F2F-6216-4C73-85AF-78E8BC4146B0}"/>
    <dgm:cxn modelId="{45E2BF2A-390C-4E49-818D-4D0FEEFDCE73}" srcId="{E1009313-8E60-45F2-8D51-F4FF2B740A6A}" destId="{55C0E600-5645-47D4-9541-D1046644EBE4}" srcOrd="1" destOrd="0" parTransId="{E22ECDF1-4E26-4CD5-A475-AF1849BCE17D}" sibTransId="{C3A5D893-2852-4215-A976-4CF11886785A}"/>
    <dgm:cxn modelId="{F03E85FD-DBB1-4200-A90F-01E2E5F5FF9B}" type="presOf" srcId="{AAEDC150-2C33-4AE2-B7EE-D3302A69036F}" destId="{9FB8D0BB-899D-4B8F-820F-9A8425A74E72}" srcOrd="0" destOrd="0" presId="urn:microsoft.com/office/officeart/2005/8/layout/orgChart1"/>
    <dgm:cxn modelId="{2C994D58-0BFC-4736-913F-4931294AD25B}" type="presOf" srcId="{55C0E600-5645-47D4-9541-D1046644EBE4}" destId="{037F5E44-5AF7-4F2F-B1EC-A23562186654}" srcOrd="1" destOrd="0" presId="urn:microsoft.com/office/officeart/2005/8/layout/orgChart1"/>
    <dgm:cxn modelId="{CFC83A0B-D765-4D55-AF98-427C5FACA133}" type="presParOf" srcId="{4C519220-6237-4E52-A59B-D9D26F1E1F74}" destId="{B3FB4F7F-23BB-4416-AA4B-72731D733A7A}" srcOrd="0" destOrd="0" presId="urn:microsoft.com/office/officeart/2005/8/layout/orgChart1"/>
    <dgm:cxn modelId="{8DF1F033-479C-4C22-83F6-1A66B103AF4C}" type="presParOf" srcId="{B3FB4F7F-23BB-4416-AA4B-72731D733A7A}" destId="{26B5ACEB-6B50-43CB-BD8A-EF6DC49C0F7F}" srcOrd="0" destOrd="0" presId="urn:microsoft.com/office/officeart/2005/8/layout/orgChart1"/>
    <dgm:cxn modelId="{9E66FF8A-B12E-4BDA-B967-79E6DAAB17AE}" type="presParOf" srcId="{26B5ACEB-6B50-43CB-BD8A-EF6DC49C0F7F}" destId="{9D43136F-106F-4783-92EB-E6B0A18511F5}" srcOrd="0" destOrd="0" presId="urn:microsoft.com/office/officeart/2005/8/layout/orgChart1"/>
    <dgm:cxn modelId="{2DF31C22-FA5F-4E4D-A105-B524F0A52B3B}" type="presParOf" srcId="{26B5ACEB-6B50-43CB-BD8A-EF6DC49C0F7F}" destId="{D25A7048-8873-4485-B8AF-AAFF883E3B75}" srcOrd="1" destOrd="0" presId="urn:microsoft.com/office/officeart/2005/8/layout/orgChart1"/>
    <dgm:cxn modelId="{0415F295-1597-4424-8F62-4C8BA55547A0}" type="presParOf" srcId="{B3FB4F7F-23BB-4416-AA4B-72731D733A7A}" destId="{332BE6D6-DA5B-450C-B2B9-9A4067E73CFA}" srcOrd="1" destOrd="0" presId="urn:microsoft.com/office/officeart/2005/8/layout/orgChart1"/>
    <dgm:cxn modelId="{9BE3B05E-CED8-4644-A457-79F378643E2E}" type="presParOf" srcId="{332BE6D6-DA5B-450C-B2B9-9A4067E73CFA}" destId="{9FB8D0BB-899D-4B8F-820F-9A8425A74E72}" srcOrd="0" destOrd="0" presId="urn:microsoft.com/office/officeart/2005/8/layout/orgChart1"/>
    <dgm:cxn modelId="{A0487699-75E0-46C9-9031-AFAD959278EE}" type="presParOf" srcId="{332BE6D6-DA5B-450C-B2B9-9A4067E73CFA}" destId="{DCCE9DF3-72D7-4552-9399-1F3A47299AC7}" srcOrd="1" destOrd="0" presId="urn:microsoft.com/office/officeart/2005/8/layout/orgChart1"/>
    <dgm:cxn modelId="{82DBEDDE-4C4B-4302-815A-5743C92B0B20}" type="presParOf" srcId="{DCCE9DF3-72D7-4552-9399-1F3A47299AC7}" destId="{7926220E-23F8-40C3-9AC6-44FD25DE0BB1}" srcOrd="0" destOrd="0" presId="urn:microsoft.com/office/officeart/2005/8/layout/orgChart1"/>
    <dgm:cxn modelId="{47C45C56-422E-420F-82DA-7A4F31EA6E4A}" type="presParOf" srcId="{7926220E-23F8-40C3-9AC6-44FD25DE0BB1}" destId="{1ECB331D-D7D9-4046-9F29-93C485674B12}" srcOrd="0" destOrd="0" presId="urn:microsoft.com/office/officeart/2005/8/layout/orgChart1"/>
    <dgm:cxn modelId="{43137F9F-E92A-422F-A872-979E8CE025D1}" type="presParOf" srcId="{7926220E-23F8-40C3-9AC6-44FD25DE0BB1}" destId="{850238EC-3BD2-4D0B-9336-B6F9162315F5}" srcOrd="1" destOrd="0" presId="urn:microsoft.com/office/officeart/2005/8/layout/orgChart1"/>
    <dgm:cxn modelId="{2293BA9C-ABC2-4AD3-AA16-6A1A1BACBEFA}" type="presParOf" srcId="{DCCE9DF3-72D7-4552-9399-1F3A47299AC7}" destId="{4377D02C-41F2-4770-BCC4-606EBB4A37CA}" srcOrd="1" destOrd="0" presId="urn:microsoft.com/office/officeart/2005/8/layout/orgChart1"/>
    <dgm:cxn modelId="{C45498FB-1E20-412A-9BA6-5AFBA43DCDA8}" type="presParOf" srcId="{4377D02C-41F2-4770-BCC4-606EBB4A37CA}" destId="{7DB20A86-130E-456B-9BEB-B0A83E27C5CA}" srcOrd="0" destOrd="0" presId="urn:microsoft.com/office/officeart/2005/8/layout/orgChart1"/>
    <dgm:cxn modelId="{79187528-D5EF-49BE-AA73-19577DE2B12D}" type="presParOf" srcId="{4377D02C-41F2-4770-BCC4-606EBB4A37CA}" destId="{9D3F7F25-0428-4D76-BA99-082475AA4A5A}" srcOrd="1" destOrd="0" presId="urn:microsoft.com/office/officeart/2005/8/layout/orgChart1"/>
    <dgm:cxn modelId="{0CC05024-0438-46C3-8C9B-5889D197CCA2}" type="presParOf" srcId="{9D3F7F25-0428-4D76-BA99-082475AA4A5A}" destId="{F3481CD3-0A80-4F7B-A63F-11CE5278C3B8}" srcOrd="0" destOrd="0" presId="urn:microsoft.com/office/officeart/2005/8/layout/orgChart1"/>
    <dgm:cxn modelId="{D45446E2-A2B1-454E-A0CC-7E25C0932534}" type="presParOf" srcId="{F3481CD3-0A80-4F7B-A63F-11CE5278C3B8}" destId="{975EC16E-039C-4A60-8DDF-CDF32224EC56}" srcOrd="0" destOrd="0" presId="urn:microsoft.com/office/officeart/2005/8/layout/orgChart1"/>
    <dgm:cxn modelId="{B32158C3-4973-4544-9774-BCEFE37EC4DB}" type="presParOf" srcId="{F3481CD3-0A80-4F7B-A63F-11CE5278C3B8}" destId="{012BF9CB-ED2E-47C2-A562-C3A2A15F2A4F}" srcOrd="1" destOrd="0" presId="urn:microsoft.com/office/officeart/2005/8/layout/orgChart1"/>
    <dgm:cxn modelId="{D9C5E7AA-1580-4413-9672-0EF8330B0325}" type="presParOf" srcId="{9D3F7F25-0428-4D76-BA99-082475AA4A5A}" destId="{C68CB131-5944-4DB5-9371-FCC66EBF29DD}" srcOrd="1" destOrd="0" presId="urn:microsoft.com/office/officeart/2005/8/layout/orgChart1"/>
    <dgm:cxn modelId="{A473BB69-F986-451E-9F17-6F12FF2BE172}" type="presParOf" srcId="{C68CB131-5944-4DB5-9371-FCC66EBF29DD}" destId="{F23DCA89-EE32-45DF-B789-C3F1C7941E13}" srcOrd="0" destOrd="0" presId="urn:microsoft.com/office/officeart/2005/8/layout/orgChart1"/>
    <dgm:cxn modelId="{6B3BE550-846F-4185-BBCE-CD03900A33AA}" type="presParOf" srcId="{C68CB131-5944-4DB5-9371-FCC66EBF29DD}" destId="{0CB6A790-D5D2-4ED9-B61F-C3E35A7014D4}" srcOrd="1" destOrd="0" presId="urn:microsoft.com/office/officeart/2005/8/layout/orgChart1"/>
    <dgm:cxn modelId="{52FC1948-41C3-4B45-B5B5-6EDB8F082CEC}" type="presParOf" srcId="{0CB6A790-D5D2-4ED9-B61F-C3E35A7014D4}" destId="{FF6866D9-1DC0-4B10-A189-52308D712217}" srcOrd="0" destOrd="0" presId="urn:microsoft.com/office/officeart/2005/8/layout/orgChart1"/>
    <dgm:cxn modelId="{0D809B28-B593-4C42-A735-7A1E7B210544}" type="presParOf" srcId="{FF6866D9-1DC0-4B10-A189-52308D712217}" destId="{CAF683CE-3ED4-4166-A3E1-5B29E9C5F3AF}" srcOrd="0" destOrd="0" presId="urn:microsoft.com/office/officeart/2005/8/layout/orgChart1"/>
    <dgm:cxn modelId="{95E9BCD1-1480-4A72-BC34-15814B69568B}" type="presParOf" srcId="{FF6866D9-1DC0-4B10-A189-52308D712217}" destId="{BC6403CB-8ACF-4480-AFD2-316CAEE5BFEE}" srcOrd="1" destOrd="0" presId="urn:microsoft.com/office/officeart/2005/8/layout/orgChart1"/>
    <dgm:cxn modelId="{10CAA6C7-791D-4D40-82DB-278FC4EF5B86}" type="presParOf" srcId="{0CB6A790-D5D2-4ED9-B61F-C3E35A7014D4}" destId="{E1B8AD75-835A-4559-B60F-D1AF9AFC4B91}" srcOrd="1" destOrd="0" presId="urn:microsoft.com/office/officeart/2005/8/layout/orgChart1"/>
    <dgm:cxn modelId="{3496C3C9-2F23-43AD-A9B5-6285BE5CB1C1}" type="presParOf" srcId="{E1B8AD75-835A-4559-B60F-D1AF9AFC4B91}" destId="{ED5B3ED1-1349-4BED-8C5D-30213F8EE900}" srcOrd="0" destOrd="0" presId="urn:microsoft.com/office/officeart/2005/8/layout/orgChart1"/>
    <dgm:cxn modelId="{C1EEFF71-7C83-478D-B44B-E3A8926BB68A}" type="presParOf" srcId="{E1B8AD75-835A-4559-B60F-D1AF9AFC4B91}" destId="{3A53CC95-487F-4D45-B178-BC5588415500}" srcOrd="1" destOrd="0" presId="urn:microsoft.com/office/officeart/2005/8/layout/orgChart1"/>
    <dgm:cxn modelId="{7AFE84CD-F22A-45F6-A04A-CA166DAA5A1C}" type="presParOf" srcId="{3A53CC95-487F-4D45-B178-BC5588415500}" destId="{4EC484EA-67AC-4310-849B-63BF9A1E7311}" srcOrd="0" destOrd="0" presId="urn:microsoft.com/office/officeart/2005/8/layout/orgChart1"/>
    <dgm:cxn modelId="{BD80C9AF-0E03-4213-A794-06964CFF2D30}" type="presParOf" srcId="{4EC484EA-67AC-4310-849B-63BF9A1E7311}" destId="{51DF7297-2EA5-4614-97BF-897B872B9B00}" srcOrd="0" destOrd="0" presId="urn:microsoft.com/office/officeart/2005/8/layout/orgChart1"/>
    <dgm:cxn modelId="{CDE21A76-0A0C-4686-B574-270AC8CD2CA9}" type="presParOf" srcId="{4EC484EA-67AC-4310-849B-63BF9A1E7311}" destId="{6E9AE593-6CD1-4643-BD13-DD7686ABCAA0}" srcOrd="1" destOrd="0" presId="urn:microsoft.com/office/officeart/2005/8/layout/orgChart1"/>
    <dgm:cxn modelId="{F764F6E9-3A59-46D9-819A-46FAFAD6D61D}" type="presParOf" srcId="{3A53CC95-487F-4D45-B178-BC5588415500}" destId="{79FC5DC5-527D-4066-9005-3566C80B8BA2}" srcOrd="1" destOrd="0" presId="urn:microsoft.com/office/officeart/2005/8/layout/orgChart1"/>
    <dgm:cxn modelId="{6F542658-9E64-4C42-B517-44C8B89E5A64}" type="presParOf" srcId="{79FC5DC5-527D-4066-9005-3566C80B8BA2}" destId="{DB16C094-9EE5-47CF-BE25-FCD046A5F864}" srcOrd="0" destOrd="0" presId="urn:microsoft.com/office/officeart/2005/8/layout/orgChart1"/>
    <dgm:cxn modelId="{F0CB44AD-1A24-46E2-BF07-C07F2E52959F}" type="presParOf" srcId="{79FC5DC5-527D-4066-9005-3566C80B8BA2}" destId="{62D4B015-0FAD-4030-A744-2ABC7FC988CB}" srcOrd="1" destOrd="0" presId="urn:microsoft.com/office/officeart/2005/8/layout/orgChart1"/>
    <dgm:cxn modelId="{F9151326-23B4-4119-8DF4-F0AF84B9C2D3}" type="presParOf" srcId="{62D4B015-0FAD-4030-A744-2ABC7FC988CB}" destId="{5673B0A7-C060-454B-A81A-062E313E3A92}" srcOrd="0" destOrd="0" presId="urn:microsoft.com/office/officeart/2005/8/layout/orgChart1"/>
    <dgm:cxn modelId="{DFCB3DAB-DF08-4D3F-A875-5E48F3C34AD4}" type="presParOf" srcId="{5673B0A7-C060-454B-A81A-062E313E3A92}" destId="{A356146D-AFF0-44CB-8EE4-D8FF47C3597D}" srcOrd="0" destOrd="0" presId="urn:microsoft.com/office/officeart/2005/8/layout/orgChart1"/>
    <dgm:cxn modelId="{89A1F493-6F34-41B7-8F42-F5C23BBA3CC7}" type="presParOf" srcId="{5673B0A7-C060-454B-A81A-062E313E3A92}" destId="{1A27056D-C1E5-42E8-B875-1ECC0C7C7D15}" srcOrd="1" destOrd="0" presId="urn:microsoft.com/office/officeart/2005/8/layout/orgChart1"/>
    <dgm:cxn modelId="{EF193E53-66F2-43B0-859D-C51AA6112D56}" type="presParOf" srcId="{62D4B015-0FAD-4030-A744-2ABC7FC988CB}" destId="{01CBFB80-1C99-4CA3-9576-2398D459106A}" srcOrd="1" destOrd="0" presId="urn:microsoft.com/office/officeart/2005/8/layout/orgChart1"/>
    <dgm:cxn modelId="{227BCF61-B76C-445D-AB6C-E97327C1A848}" type="presParOf" srcId="{62D4B015-0FAD-4030-A744-2ABC7FC988CB}" destId="{BF7BC08E-CC8C-44EF-96A8-CFEAF36B2A3F}" srcOrd="2" destOrd="0" presId="urn:microsoft.com/office/officeart/2005/8/layout/orgChart1"/>
    <dgm:cxn modelId="{E096599F-F49E-406E-9963-3711585BD032}" type="presParOf" srcId="{3A53CC95-487F-4D45-B178-BC5588415500}" destId="{8AC304AE-7AA4-4D71-B17C-E4A674FC2CAF}" srcOrd="2" destOrd="0" presId="urn:microsoft.com/office/officeart/2005/8/layout/orgChart1"/>
    <dgm:cxn modelId="{A7FAE91B-0749-475E-8021-2F9457751191}" type="presParOf" srcId="{0CB6A790-D5D2-4ED9-B61F-C3E35A7014D4}" destId="{260C57D5-055A-41FD-B571-02C7518C2EE6}" srcOrd="2" destOrd="0" presId="urn:microsoft.com/office/officeart/2005/8/layout/orgChart1"/>
    <dgm:cxn modelId="{44A8A692-67A3-4571-8B04-EABE709AEE7C}" type="presParOf" srcId="{9D3F7F25-0428-4D76-BA99-082475AA4A5A}" destId="{46859C52-7D92-4B07-B6E7-D426BE94EF3D}" srcOrd="2" destOrd="0" presId="urn:microsoft.com/office/officeart/2005/8/layout/orgChart1"/>
    <dgm:cxn modelId="{1D5BDF57-79FA-4C13-9E9E-50E97C108F46}" type="presParOf" srcId="{DCCE9DF3-72D7-4552-9399-1F3A47299AC7}" destId="{AE20A353-FE02-4218-AF9D-277F2091656F}" srcOrd="2" destOrd="0" presId="urn:microsoft.com/office/officeart/2005/8/layout/orgChart1"/>
    <dgm:cxn modelId="{086D4239-5EF9-46A4-8BEE-2D1DCC8AADA1}" type="presParOf" srcId="{332BE6D6-DA5B-450C-B2B9-9A4067E73CFA}" destId="{1F7500AE-D260-410F-BCB2-6D2DF0B6915D}" srcOrd="2" destOrd="0" presId="urn:microsoft.com/office/officeart/2005/8/layout/orgChart1"/>
    <dgm:cxn modelId="{097227DB-A378-43AC-BE40-F0CD2B7FB2C1}" type="presParOf" srcId="{332BE6D6-DA5B-450C-B2B9-9A4067E73CFA}" destId="{87828967-DE55-46B0-81C6-51A0DFABD433}" srcOrd="3" destOrd="0" presId="urn:microsoft.com/office/officeart/2005/8/layout/orgChart1"/>
    <dgm:cxn modelId="{992A9575-DD5B-47AE-A37A-3C7B2A4BAD7D}" type="presParOf" srcId="{87828967-DE55-46B0-81C6-51A0DFABD433}" destId="{7D39F0B4-AC62-410E-837B-18944B17E7BE}" srcOrd="0" destOrd="0" presId="urn:microsoft.com/office/officeart/2005/8/layout/orgChart1"/>
    <dgm:cxn modelId="{30CA3B2A-2EA1-4CBB-A37C-9BD6E3ACD208}" type="presParOf" srcId="{7D39F0B4-AC62-410E-837B-18944B17E7BE}" destId="{7E03D9BF-2091-4C8C-8D42-9BB7D7F435CA}" srcOrd="0" destOrd="0" presId="urn:microsoft.com/office/officeart/2005/8/layout/orgChart1"/>
    <dgm:cxn modelId="{CF24E840-3C74-4884-AC13-E92174315379}" type="presParOf" srcId="{7D39F0B4-AC62-410E-837B-18944B17E7BE}" destId="{037F5E44-5AF7-4F2F-B1EC-A23562186654}" srcOrd="1" destOrd="0" presId="urn:microsoft.com/office/officeart/2005/8/layout/orgChart1"/>
    <dgm:cxn modelId="{7E51BA65-1EDD-46AC-AD2E-66A5F2F34A94}" type="presParOf" srcId="{87828967-DE55-46B0-81C6-51A0DFABD433}" destId="{14A0A013-5B07-4B5A-960E-F59885C049B4}" srcOrd="1" destOrd="0" presId="urn:microsoft.com/office/officeart/2005/8/layout/orgChart1"/>
    <dgm:cxn modelId="{C57A159F-1C6E-4E32-ABD9-83CA1DF6DB61}" type="presParOf" srcId="{87828967-DE55-46B0-81C6-51A0DFABD433}" destId="{4388BFFA-0391-4C5F-A0FE-8B6A73FA1386}" srcOrd="2" destOrd="0" presId="urn:microsoft.com/office/officeart/2005/8/layout/orgChart1"/>
    <dgm:cxn modelId="{F1F37D63-16C1-4BCC-B817-621C0BC61F12}" type="presParOf" srcId="{B3FB4F7F-23BB-4416-AA4B-72731D733A7A}" destId="{6B4A479A-AE34-480A-877E-5EB978186169}" srcOrd="2" destOrd="0" presId="urn:microsoft.com/office/officeart/2005/8/layout/orgChart1"/>
  </dgm:cxnLst>
  <dgm:bg/>
  <dgm:whole/>
</dgm:dataModel>
</file>

<file path=ppt/diagrams/data13.xml><?xml version="1.0" encoding="utf-8"?>
<dgm:dataModel xmlns:dgm="http://schemas.openxmlformats.org/drawingml/2006/diagram" xmlns:a="http://schemas.openxmlformats.org/drawingml/2006/main">
  <dgm:ptLst>
    <dgm:pt modelId="{1423508F-95E5-4318-AEC3-5ACCE46BC32C}" type="doc">
      <dgm:prSet loTypeId="urn:microsoft.com/office/officeart/2005/8/layout/orgChart1" loCatId="hierarchy" qsTypeId="urn:microsoft.com/office/officeart/2005/8/quickstyle/simple1" qsCatId="simple" csTypeId="urn:microsoft.com/office/officeart/2005/8/colors/colorful1" csCatId="colorful" phldr="1"/>
      <dgm:spPr/>
      <dgm:t>
        <a:bodyPr/>
        <a:lstStyle/>
        <a:p>
          <a:endParaRPr lang="en-US"/>
        </a:p>
      </dgm:t>
    </dgm:pt>
    <dgm:pt modelId="{3DF5FBDC-7890-49BA-A381-B6169ED6BE6C}">
      <dgm:prSet phldrT="[Text]" custT="1"/>
      <dgm:spPr/>
      <dgm:t>
        <a:bodyPr/>
        <a:lstStyle/>
        <a:p>
          <a:r>
            <a:rPr lang="en-US" sz="1600" b="1" dirty="0" smtClean="0">
              <a:latin typeface="Times New Roman" pitchFamily="18" charset="0"/>
              <a:cs typeface="Times New Roman" pitchFamily="18" charset="0"/>
            </a:rPr>
            <a:t>State Government RE Policymaking</a:t>
          </a:r>
          <a:endParaRPr lang="en-US" sz="1600" dirty="0">
            <a:latin typeface="Times New Roman" pitchFamily="18" charset="0"/>
            <a:cs typeface="Times New Roman" pitchFamily="18" charset="0"/>
          </a:endParaRPr>
        </a:p>
      </dgm:t>
    </dgm:pt>
    <dgm:pt modelId="{4E03DC86-E8D0-4863-9ED5-C4F91578E887}" type="parTrans" cxnId="{73112F5D-3212-49AD-920F-B5F6F8379155}">
      <dgm:prSet/>
      <dgm:spPr/>
      <dgm:t>
        <a:bodyPr/>
        <a:lstStyle/>
        <a:p>
          <a:endParaRPr lang="en-US"/>
        </a:p>
      </dgm:t>
    </dgm:pt>
    <dgm:pt modelId="{78FE5E9B-DF98-4020-AD43-D0ABA185E519}" type="sibTrans" cxnId="{73112F5D-3212-49AD-920F-B5F6F8379155}">
      <dgm:prSet/>
      <dgm:spPr/>
      <dgm:t>
        <a:bodyPr/>
        <a:lstStyle/>
        <a:p>
          <a:endParaRPr lang="en-US"/>
        </a:p>
      </dgm:t>
    </dgm:pt>
    <dgm:pt modelId="{CAB6CC4F-A687-4B61-B5E5-04F5645A6DE4}">
      <dgm:prSet phldrT="[Text]" custT="1"/>
      <dgm:spPr/>
      <dgm:t>
        <a:bodyPr/>
        <a:lstStyle/>
        <a:p>
          <a:r>
            <a:rPr lang="en-US" sz="1600" dirty="0" smtClean="0">
              <a:latin typeface="Times New Roman" pitchFamily="18" charset="0"/>
              <a:cs typeface="Times New Roman" pitchFamily="18" charset="0"/>
            </a:rPr>
            <a:t>Legislature </a:t>
          </a:r>
          <a:endParaRPr lang="en-US" sz="1600" dirty="0">
            <a:latin typeface="Times New Roman" pitchFamily="18" charset="0"/>
            <a:cs typeface="Times New Roman" pitchFamily="18" charset="0"/>
          </a:endParaRPr>
        </a:p>
      </dgm:t>
    </dgm:pt>
    <dgm:pt modelId="{99A98812-486B-4A16-BE45-04D082E69265}" type="parTrans" cxnId="{99CEB300-5724-4F16-B830-CCE4EC7689B2}">
      <dgm:prSet/>
      <dgm:spPr/>
      <dgm:t>
        <a:bodyPr/>
        <a:lstStyle/>
        <a:p>
          <a:endParaRPr lang="en-US" dirty="0"/>
        </a:p>
      </dgm:t>
    </dgm:pt>
    <dgm:pt modelId="{04E7EC9F-4656-488C-8070-65321F2967C3}" type="sibTrans" cxnId="{99CEB300-5724-4F16-B830-CCE4EC7689B2}">
      <dgm:prSet/>
      <dgm:spPr/>
      <dgm:t>
        <a:bodyPr/>
        <a:lstStyle/>
        <a:p>
          <a:endParaRPr lang="en-US"/>
        </a:p>
      </dgm:t>
    </dgm:pt>
    <dgm:pt modelId="{AF68D69B-4FA1-4A7D-8603-6A5530118226}">
      <dgm:prSet phldrT="[Text]" custT="1"/>
      <dgm:spPr/>
      <dgm:t>
        <a:bodyPr/>
        <a:lstStyle/>
        <a:p>
          <a:r>
            <a:rPr lang="en-US" sz="1600" dirty="0" smtClean="0">
              <a:latin typeface="Times New Roman" pitchFamily="18" charset="0"/>
              <a:cs typeface="Times New Roman" pitchFamily="18" charset="0"/>
            </a:rPr>
            <a:t>Public Service Commission</a:t>
          </a:r>
          <a:endParaRPr lang="en-US" sz="1600" dirty="0">
            <a:latin typeface="Times New Roman" pitchFamily="18" charset="0"/>
            <a:cs typeface="Times New Roman" pitchFamily="18" charset="0"/>
          </a:endParaRPr>
        </a:p>
      </dgm:t>
    </dgm:pt>
    <dgm:pt modelId="{2A001322-1548-44E9-8D65-BD174C560E1E}" type="parTrans" cxnId="{D98A83FA-3EF0-41FE-8561-C6DB589E1E05}">
      <dgm:prSet/>
      <dgm:spPr/>
      <dgm:t>
        <a:bodyPr/>
        <a:lstStyle/>
        <a:p>
          <a:endParaRPr lang="en-US" dirty="0"/>
        </a:p>
      </dgm:t>
    </dgm:pt>
    <dgm:pt modelId="{E8F35A26-20AC-46AC-A2E0-AA1EE1911C1B}" type="sibTrans" cxnId="{D98A83FA-3EF0-41FE-8561-C6DB589E1E05}">
      <dgm:prSet/>
      <dgm:spPr/>
      <dgm:t>
        <a:bodyPr/>
        <a:lstStyle/>
        <a:p>
          <a:endParaRPr lang="en-US"/>
        </a:p>
      </dgm:t>
    </dgm:pt>
    <dgm:pt modelId="{DB1BBF15-3C97-4189-A437-81C9EF4E24C7}">
      <dgm:prSet phldrT="[Text]" custT="1"/>
      <dgm:spPr/>
      <dgm:t>
        <a:bodyPr/>
        <a:lstStyle/>
        <a:p>
          <a:r>
            <a:rPr lang="en-US" sz="1600" dirty="0" smtClean="0">
              <a:latin typeface="Times New Roman" pitchFamily="18" charset="0"/>
              <a:cs typeface="Times New Roman" pitchFamily="18" charset="0"/>
            </a:rPr>
            <a:t>Net Metering </a:t>
          </a:r>
          <a:endParaRPr lang="en-US" sz="1600" dirty="0">
            <a:latin typeface="Times New Roman" pitchFamily="18" charset="0"/>
            <a:cs typeface="Times New Roman" pitchFamily="18" charset="0"/>
          </a:endParaRPr>
        </a:p>
      </dgm:t>
    </dgm:pt>
    <dgm:pt modelId="{D1D41F9A-3024-4A4F-87FC-8C68E1DCB919}" type="parTrans" cxnId="{8FFC9937-A5E8-420F-8C34-9D0DB6FD34CF}">
      <dgm:prSet/>
      <dgm:spPr/>
      <dgm:t>
        <a:bodyPr/>
        <a:lstStyle/>
        <a:p>
          <a:endParaRPr lang="en-US" dirty="0"/>
        </a:p>
      </dgm:t>
    </dgm:pt>
    <dgm:pt modelId="{C7D42DFC-98CE-4419-BC6B-4E77D89A8B70}" type="sibTrans" cxnId="{8FFC9937-A5E8-420F-8C34-9D0DB6FD34CF}">
      <dgm:prSet/>
      <dgm:spPr/>
      <dgm:t>
        <a:bodyPr/>
        <a:lstStyle/>
        <a:p>
          <a:endParaRPr lang="en-US"/>
        </a:p>
      </dgm:t>
    </dgm:pt>
    <dgm:pt modelId="{1B133A89-DEB0-408E-94D4-2A9BB5B54BC2}">
      <dgm:prSet phldrT="[Text]" custT="1"/>
      <dgm:spPr/>
      <dgm:t>
        <a:bodyPr/>
        <a:lstStyle/>
        <a:p>
          <a:r>
            <a:rPr lang="en-US" sz="1600" dirty="0" smtClean="0">
              <a:latin typeface="Times New Roman" pitchFamily="18" charset="0"/>
              <a:cs typeface="Times New Roman" pitchFamily="18" charset="0"/>
            </a:rPr>
            <a:t>Feed-in-tariff (FIT) </a:t>
          </a:r>
          <a:endParaRPr lang="en-US" sz="1600" dirty="0">
            <a:latin typeface="Times New Roman" pitchFamily="18" charset="0"/>
            <a:cs typeface="Times New Roman" pitchFamily="18" charset="0"/>
          </a:endParaRPr>
        </a:p>
      </dgm:t>
    </dgm:pt>
    <dgm:pt modelId="{46F210CC-BCA9-47AB-B875-F06DDC08925A}" type="parTrans" cxnId="{8334AEB4-9F51-49AB-9288-E5E66C77964E}">
      <dgm:prSet/>
      <dgm:spPr/>
      <dgm:t>
        <a:bodyPr/>
        <a:lstStyle/>
        <a:p>
          <a:endParaRPr lang="en-US" dirty="0"/>
        </a:p>
      </dgm:t>
    </dgm:pt>
    <dgm:pt modelId="{ADD2903C-848D-430D-8FB4-E608C9959509}" type="sibTrans" cxnId="{8334AEB4-9F51-49AB-9288-E5E66C77964E}">
      <dgm:prSet/>
      <dgm:spPr/>
      <dgm:t>
        <a:bodyPr/>
        <a:lstStyle/>
        <a:p>
          <a:endParaRPr lang="en-US"/>
        </a:p>
      </dgm:t>
    </dgm:pt>
    <dgm:pt modelId="{4C8254C2-6069-452C-9698-9E4F2970DF24}">
      <dgm:prSet phldrT="[Text]" custT="1"/>
      <dgm:spPr/>
      <dgm:t>
        <a:bodyPr/>
        <a:lstStyle/>
        <a:p>
          <a:r>
            <a:rPr lang="en-US" sz="1600" dirty="0" smtClean="0">
              <a:latin typeface="Times New Roman" pitchFamily="18" charset="0"/>
              <a:cs typeface="Times New Roman" pitchFamily="18" charset="0"/>
            </a:rPr>
            <a:t>Net electricity generation</a:t>
          </a:r>
          <a:endParaRPr lang="en-US" sz="1600" dirty="0">
            <a:latin typeface="Times New Roman" pitchFamily="18" charset="0"/>
            <a:cs typeface="Times New Roman" pitchFamily="18" charset="0"/>
          </a:endParaRPr>
        </a:p>
      </dgm:t>
    </dgm:pt>
    <dgm:pt modelId="{C77C4213-EED1-43C5-A83B-C39D25278B2A}" type="parTrans" cxnId="{BE13CD8E-8230-4ABB-9C78-198BF1A51502}">
      <dgm:prSet/>
      <dgm:spPr/>
      <dgm:t>
        <a:bodyPr/>
        <a:lstStyle/>
        <a:p>
          <a:endParaRPr lang="en-US" dirty="0"/>
        </a:p>
      </dgm:t>
    </dgm:pt>
    <dgm:pt modelId="{4CA9533D-990C-47EE-A321-E940380C0C49}" type="sibTrans" cxnId="{BE13CD8E-8230-4ABB-9C78-198BF1A51502}">
      <dgm:prSet/>
      <dgm:spPr/>
      <dgm:t>
        <a:bodyPr/>
        <a:lstStyle/>
        <a:p>
          <a:endParaRPr lang="en-US"/>
        </a:p>
      </dgm:t>
    </dgm:pt>
    <dgm:pt modelId="{BC1BAB2F-2A11-462D-AB75-3FE633FD88C8}">
      <dgm:prSet phldrT="[Text]" custT="1"/>
      <dgm:spPr/>
      <dgm:t>
        <a:bodyPr/>
        <a:lstStyle/>
        <a:p>
          <a:r>
            <a:rPr lang="en-US" sz="1600" dirty="0" smtClean="0">
              <a:latin typeface="Times New Roman" pitchFamily="18" charset="0"/>
              <a:cs typeface="Times New Roman" pitchFamily="18" charset="0"/>
            </a:rPr>
            <a:t>Transportation sector energy consumption </a:t>
          </a:r>
          <a:endParaRPr lang="en-US" sz="1600" dirty="0">
            <a:latin typeface="Times New Roman" pitchFamily="18" charset="0"/>
            <a:cs typeface="Times New Roman" pitchFamily="18" charset="0"/>
          </a:endParaRPr>
        </a:p>
      </dgm:t>
    </dgm:pt>
    <dgm:pt modelId="{3C40EC09-11A3-4EDE-9FD5-DAC8EB9F9745}" type="parTrans" cxnId="{DECE3C2C-D890-463E-80AB-920A630D72E0}">
      <dgm:prSet/>
      <dgm:spPr/>
      <dgm:t>
        <a:bodyPr/>
        <a:lstStyle/>
        <a:p>
          <a:endParaRPr lang="en-US" dirty="0"/>
        </a:p>
      </dgm:t>
    </dgm:pt>
    <dgm:pt modelId="{061D406F-60CF-44E9-8C97-707D15BE74D9}" type="sibTrans" cxnId="{DECE3C2C-D890-463E-80AB-920A630D72E0}">
      <dgm:prSet/>
      <dgm:spPr/>
      <dgm:t>
        <a:bodyPr/>
        <a:lstStyle/>
        <a:p>
          <a:endParaRPr lang="en-US"/>
        </a:p>
      </dgm:t>
    </dgm:pt>
    <dgm:pt modelId="{985BB628-41C3-428D-879C-3E47B71E7E17}">
      <dgm:prSet phldrT="[Text]" custT="1"/>
      <dgm:spPr/>
      <dgm:t>
        <a:bodyPr/>
        <a:lstStyle/>
        <a:p>
          <a:r>
            <a:rPr lang="en-US" sz="1600" dirty="0" smtClean="0">
              <a:latin typeface="Times New Roman" pitchFamily="18" charset="0"/>
              <a:cs typeface="Times New Roman" pitchFamily="18" charset="0"/>
            </a:rPr>
            <a:t>Florida Governor</a:t>
          </a:r>
          <a:endParaRPr lang="en-US" sz="1600" dirty="0">
            <a:latin typeface="Times New Roman" pitchFamily="18" charset="0"/>
            <a:cs typeface="Times New Roman" pitchFamily="18" charset="0"/>
          </a:endParaRPr>
        </a:p>
      </dgm:t>
    </dgm:pt>
    <dgm:pt modelId="{C63D8D41-890D-4F1B-A551-C539B4A1B2E6}" type="parTrans" cxnId="{2AE6E94D-6CC3-46C4-9B20-D7470D6152C4}">
      <dgm:prSet/>
      <dgm:spPr/>
      <dgm:t>
        <a:bodyPr/>
        <a:lstStyle/>
        <a:p>
          <a:endParaRPr lang="en-US" dirty="0"/>
        </a:p>
      </dgm:t>
    </dgm:pt>
    <dgm:pt modelId="{D3FD7423-FF3F-4074-B361-81A13071144D}" type="sibTrans" cxnId="{2AE6E94D-6CC3-46C4-9B20-D7470D6152C4}">
      <dgm:prSet/>
      <dgm:spPr/>
      <dgm:t>
        <a:bodyPr/>
        <a:lstStyle/>
        <a:p>
          <a:endParaRPr lang="en-US"/>
        </a:p>
      </dgm:t>
    </dgm:pt>
    <dgm:pt modelId="{5C4F02CA-C881-4F73-B5FB-D7D8C90DBF78}">
      <dgm:prSet phldrT="[Text]" custT="1"/>
      <dgm:spPr/>
      <dgm:t>
        <a:bodyPr/>
        <a:lstStyle/>
        <a:p>
          <a:r>
            <a:rPr lang="en-US" sz="1600" dirty="0" smtClean="0">
              <a:latin typeface="Times New Roman" pitchFamily="18" charset="0"/>
              <a:cs typeface="Times New Roman" pitchFamily="18" charset="0"/>
            </a:rPr>
            <a:t>Governors Energy Act</a:t>
          </a:r>
          <a:endParaRPr lang="en-US" sz="1600" dirty="0">
            <a:latin typeface="Times New Roman" pitchFamily="18" charset="0"/>
            <a:cs typeface="Times New Roman" pitchFamily="18" charset="0"/>
          </a:endParaRPr>
        </a:p>
      </dgm:t>
    </dgm:pt>
    <dgm:pt modelId="{939C905E-3792-4176-9FA6-D13288100158}" type="parTrans" cxnId="{1EED565B-C0D5-4006-8316-C504F447470D}">
      <dgm:prSet/>
      <dgm:spPr/>
      <dgm:t>
        <a:bodyPr/>
        <a:lstStyle/>
        <a:p>
          <a:endParaRPr lang="en-US" dirty="0"/>
        </a:p>
      </dgm:t>
    </dgm:pt>
    <dgm:pt modelId="{80F80809-CB32-4FAB-BAD9-B5B9B3A26B35}" type="sibTrans" cxnId="{1EED565B-C0D5-4006-8316-C504F447470D}">
      <dgm:prSet/>
      <dgm:spPr/>
      <dgm:t>
        <a:bodyPr/>
        <a:lstStyle/>
        <a:p>
          <a:endParaRPr lang="en-US"/>
        </a:p>
      </dgm:t>
    </dgm:pt>
    <dgm:pt modelId="{45841DFE-4B7A-4B08-9E8D-5D7F7ED272B6}">
      <dgm:prSet phldrT="[Text]" custT="1"/>
      <dgm:spPr/>
      <dgm:t>
        <a:bodyPr/>
        <a:lstStyle/>
        <a:p>
          <a:r>
            <a:rPr lang="en-US" sz="1600" dirty="0" smtClean="0">
              <a:latin typeface="Times New Roman" pitchFamily="18" charset="0"/>
              <a:cs typeface="Times New Roman" pitchFamily="18" charset="0"/>
            </a:rPr>
            <a:t>Renewable Energy Portfolio Standard (RPS)</a:t>
          </a:r>
          <a:endParaRPr lang="en-US" sz="1600" dirty="0">
            <a:latin typeface="Times New Roman" pitchFamily="18" charset="0"/>
            <a:cs typeface="Times New Roman" pitchFamily="18" charset="0"/>
          </a:endParaRPr>
        </a:p>
      </dgm:t>
    </dgm:pt>
    <dgm:pt modelId="{26E91FA9-0837-4D82-90C6-0CC52F779F53}" type="parTrans" cxnId="{5E000A21-1C3C-4549-8370-C312F9471B6B}">
      <dgm:prSet/>
      <dgm:spPr/>
      <dgm:t>
        <a:bodyPr/>
        <a:lstStyle/>
        <a:p>
          <a:endParaRPr lang="en-US" dirty="0"/>
        </a:p>
      </dgm:t>
    </dgm:pt>
    <dgm:pt modelId="{CD15CF03-2C7E-4F8A-946E-BB5D4471F960}" type="sibTrans" cxnId="{5E000A21-1C3C-4549-8370-C312F9471B6B}">
      <dgm:prSet/>
      <dgm:spPr/>
      <dgm:t>
        <a:bodyPr/>
        <a:lstStyle/>
        <a:p>
          <a:endParaRPr lang="en-US"/>
        </a:p>
      </dgm:t>
    </dgm:pt>
    <dgm:pt modelId="{6189550E-9780-45D2-AAFC-14E2A7C804A0}" type="pres">
      <dgm:prSet presAssocID="{1423508F-95E5-4318-AEC3-5ACCE46BC32C}" presName="hierChild1" presStyleCnt="0">
        <dgm:presLayoutVars>
          <dgm:orgChart val="1"/>
          <dgm:chPref val="1"/>
          <dgm:dir/>
          <dgm:animOne val="branch"/>
          <dgm:animLvl val="lvl"/>
          <dgm:resizeHandles/>
        </dgm:presLayoutVars>
      </dgm:prSet>
      <dgm:spPr/>
      <dgm:t>
        <a:bodyPr/>
        <a:lstStyle/>
        <a:p>
          <a:endParaRPr lang="en-US"/>
        </a:p>
      </dgm:t>
    </dgm:pt>
    <dgm:pt modelId="{BDB938AC-213A-4A75-9738-225700F3A2BB}" type="pres">
      <dgm:prSet presAssocID="{3DF5FBDC-7890-49BA-A381-B6169ED6BE6C}" presName="hierRoot1" presStyleCnt="0">
        <dgm:presLayoutVars>
          <dgm:hierBranch val="init"/>
        </dgm:presLayoutVars>
      </dgm:prSet>
      <dgm:spPr/>
    </dgm:pt>
    <dgm:pt modelId="{F078DC17-95B0-4A72-A8CC-B73FDA3D2213}" type="pres">
      <dgm:prSet presAssocID="{3DF5FBDC-7890-49BA-A381-B6169ED6BE6C}" presName="rootComposite1" presStyleCnt="0"/>
      <dgm:spPr/>
    </dgm:pt>
    <dgm:pt modelId="{FCC2548C-9078-4F37-BD29-BE580098DFB4}" type="pres">
      <dgm:prSet presAssocID="{3DF5FBDC-7890-49BA-A381-B6169ED6BE6C}" presName="rootText1" presStyleLbl="node0" presStyleIdx="0" presStyleCnt="1" custScaleX="157107">
        <dgm:presLayoutVars>
          <dgm:chPref val="3"/>
        </dgm:presLayoutVars>
      </dgm:prSet>
      <dgm:spPr/>
      <dgm:t>
        <a:bodyPr/>
        <a:lstStyle/>
        <a:p>
          <a:endParaRPr lang="en-US"/>
        </a:p>
      </dgm:t>
    </dgm:pt>
    <dgm:pt modelId="{2FF8DDD3-E82F-4FD5-BC0A-AC05E070EF4E}" type="pres">
      <dgm:prSet presAssocID="{3DF5FBDC-7890-49BA-A381-B6169ED6BE6C}" presName="rootConnector1" presStyleLbl="node1" presStyleIdx="0" presStyleCnt="0"/>
      <dgm:spPr/>
      <dgm:t>
        <a:bodyPr/>
        <a:lstStyle/>
        <a:p>
          <a:endParaRPr lang="en-US"/>
        </a:p>
      </dgm:t>
    </dgm:pt>
    <dgm:pt modelId="{C38FE655-017B-4C65-8112-9B99674CAE8D}" type="pres">
      <dgm:prSet presAssocID="{3DF5FBDC-7890-49BA-A381-B6169ED6BE6C}" presName="hierChild2" presStyleCnt="0"/>
      <dgm:spPr/>
    </dgm:pt>
    <dgm:pt modelId="{43E61777-26F0-44D4-956C-2699EB56BF29}" type="pres">
      <dgm:prSet presAssocID="{99A98812-486B-4A16-BE45-04D082E69265}" presName="Name37" presStyleLbl="parChTrans1D2" presStyleIdx="0" presStyleCnt="2"/>
      <dgm:spPr/>
      <dgm:t>
        <a:bodyPr/>
        <a:lstStyle/>
        <a:p>
          <a:endParaRPr lang="en-US"/>
        </a:p>
      </dgm:t>
    </dgm:pt>
    <dgm:pt modelId="{AD0A7B18-1EE6-4D71-8EA4-0E0782B95BB5}" type="pres">
      <dgm:prSet presAssocID="{CAB6CC4F-A687-4B61-B5E5-04F5645A6DE4}" presName="hierRoot2" presStyleCnt="0">
        <dgm:presLayoutVars>
          <dgm:hierBranch val="init"/>
        </dgm:presLayoutVars>
      </dgm:prSet>
      <dgm:spPr/>
    </dgm:pt>
    <dgm:pt modelId="{8C9CBEA7-A4D7-40CE-A71F-8B51649297B8}" type="pres">
      <dgm:prSet presAssocID="{CAB6CC4F-A687-4B61-B5E5-04F5645A6DE4}" presName="rootComposite" presStyleCnt="0"/>
      <dgm:spPr/>
    </dgm:pt>
    <dgm:pt modelId="{F5E6374A-7B7D-4613-A2F4-9A3011CE54A4}" type="pres">
      <dgm:prSet presAssocID="{CAB6CC4F-A687-4B61-B5E5-04F5645A6DE4}" presName="rootText" presStyleLbl="node2" presStyleIdx="0" presStyleCnt="2">
        <dgm:presLayoutVars>
          <dgm:chPref val="3"/>
        </dgm:presLayoutVars>
      </dgm:prSet>
      <dgm:spPr/>
      <dgm:t>
        <a:bodyPr/>
        <a:lstStyle/>
        <a:p>
          <a:endParaRPr lang="en-US"/>
        </a:p>
      </dgm:t>
    </dgm:pt>
    <dgm:pt modelId="{7C26F8BF-6481-43E9-A2D7-8A817659646D}" type="pres">
      <dgm:prSet presAssocID="{CAB6CC4F-A687-4B61-B5E5-04F5645A6DE4}" presName="rootConnector" presStyleLbl="node2" presStyleIdx="0" presStyleCnt="2"/>
      <dgm:spPr/>
      <dgm:t>
        <a:bodyPr/>
        <a:lstStyle/>
        <a:p>
          <a:endParaRPr lang="en-US"/>
        </a:p>
      </dgm:t>
    </dgm:pt>
    <dgm:pt modelId="{46ADA901-2A03-4B3B-90B5-CD123D90489A}" type="pres">
      <dgm:prSet presAssocID="{CAB6CC4F-A687-4B61-B5E5-04F5645A6DE4}" presName="hierChild4" presStyleCnt="0"/>
      <dgm:spPr/>
    </dgm:pt>
    <dgm:pt modelId="{B0BA9F42-A33C-42C0-A116-8D9918509EA0}" type="pres">
      <dgm:prSet presAssocID="{CAB6CC4F-A687-4B61-B5E5-04F5645A6DE4}" presName="hierChild5" presStyleCnt="0"/>
      <dgm:spPr/>
    </dgm:pt>
    <dgm:pt modelId="{9EB29562-AF40-4E3B-8A70-212468B5A20D}" type="pres">
      <dgm:prSet presAssocID="{C63D8D41-890D-4F1B-A551-C539B4A1B2E6}" presName="Name37" presStyleLbl="parChTrans1D2" presStyleIdx="1" presStyleCnt="2"/>
      <dgm:spPr/>
      <dgm:t>
        <a:bodyPr/>
        <a:lstStyle/>
        <a:p>
          <a:endParaRPr lang="en-US"/>
        </a:p>
      </dgm:t>
    </dgm:pt>
    <dgm:pt modelId="{35816B97-A158-4F21-AA7F-0CF7E01762FC}" type="pres">
      <dgm:prSet presAssocID="{985BB628-41C3-428D-879C-3E47B71E7E17}" presName="hierRoot2" presStyleCnt="0">
        <dgm:presLayoutVars>
          <dgm:hierBranch val="init"/>
        </dgm:presLayoutVars>
      </dgm:prSet>
      <dgm:spPr/>
    </dgm:pt>
    <dgm:pt modelId="{40BD3A40-F0EC-4436-B334-A637B69E8419}" type="pres">
      <dgm:prSet presAssocID="{985BB628-41C3-428D-879C-3E47B71E7E17}" presName="rootComposite" presStyleCnt="0"/>
      <dgm:spPr/>
    </dgm:pt>
    <dgm:pt modelId="{BCC20685-39E7-486C-8C5F-D14207FB795D}" type="pres">
      <dgm:prSet presAssocID="{985BB628-41C3-428D-879C-3E47B71E7E17}" presName="rootText" presStyleLbl="node2" presStyleIdx="1" presStyleCnt="2">
        <dgm:presLayoutVars>
          <dgm:chPref val="3"/>
        </dgm:presLayoutVars>
      </dgm:prSet>
      <dgm:spPr/>
      <dgm:t>
        <a:bodyPr/>
        <a:lstStyle/>
        <a:p>
          <a:endParaRPr lang="en-US"/>
        </a:p>
      </dgm:t>
    </dgm:pt>
    <dgm:pt modelId="{57D615A5-8904-43BF-A0B6-A6A683529E5E}" type="pres">
      <dgm:prSet presAssocID="{985BB628-41C3-428D-879C-3E47B71E7E17}" presName="rootConnector" presStyleLbl="node2" presStyleIdx="1" presStyleCnt="2"/>
      <dgm:spPr/>
      <dgm:t>
        <a:bodyPr/>
        <a:lstStyle/>
        <a:p>
          <a:endParaRPr lang="en-US"/>
        </a:p>
      </dgm:t>
    </dgm:pt>
    <dgm:pt modelId="{793B5145-A808-42A9-987B-4F1CD2943971}" type="pres">
      <dgm:prSet presAssocID="{985BB628-41C3-428D-879C-3E47B71E7E17}" presName="hierChild4" presStyleCnt="0"/>
      <dgm:spPr/>
    </dgm:pt>
    <dgm:pt modelId="{CCA1D620-D569-4518-8D46-9C00CE0E8CFC}" type="pres">
      <dgm:prSet presAssocID="{939C905E-3792-4176-9FA6-D13288100158}" presName="Name37" presStyleLbl="parChTrans1D3" presStyleIdx="0" presStyleCnt="2"/>
      <dgm:spPr/>
      <dgm:t>
        <a:bodyPr/>
        <a:lstStyle/>
        <a:p>
          <a:endParaRPr lang="en-US"/>
        </a:p>
      </dgm:t>
    </dgm:pt>
    <dgm:pt modelId="{357B5836-C0D7-4CA9-8AF6-3E7C5A28A97E}" type="pres">
      <dgm:prSet presAssocID="{5C4F02CA-C881-4F73-B5FB-D7D8C90DBF78}" presName="hierRoot2" presStyleCnt="0">
        <dgm:presLayoutVars>
          <dgm:hierBranch val="init"/>
        </dgm:presLayoutVars>
      </dgm:prSet>
      <dgm:spPr/>
    </dgm:pt>
    <dgm:pt modelId="{EFDF3878-4528-4DE6-843E-3E0FAD0A64E5}" type="pres">
      <dgm:prSet presAssocID="{5C4F02CA-C881-4F73-B5FB-D7D8C90DBF78}" presName="rootComposite" presStyleCnt="0"/>
      <dgm:spPr/>
    </dgm:pt>
    <dgm:pt modelId="{E6E221CA-1FA3-4493-8141-4F24E7431196}" type="pres">
      <dgm:prSet presAssocID="{5C4F02CA-C881-4F73-B5FB-D7D8C90DBF78}" presName="rootText" presStyleLbl="node3" presStyleIdx="0" presStyleCnt="2">
        <dgm:presLayoutVars>
          <dgm:chPref val="3"/>
        </dgm:presLayoutVars>
      </dgm:prSet>
      <dgm:spPr/>
      <dgm:t>
        <a:bodyPr/>
        <a:lstStyle/>
        <a:p>
          <a:endParaRPr lang="en-US"/>
        </a:p>
      </dgm:t>
    </dgm:pt>
    <dgm:pt modelId="{1880C59A-0DA9-4B46-A3D9-060AC5476CF2}" type="pres">
      <dgm:prSet presAssocID="{5C4F02CA-C881-4F73-B5FB-D7D8C90DBF78}" presName="rootConnector" presStyleLbl="node3" presStyleIdx="0" presStyleCnt="2"/>
      <dgm:spPr/>
      <dgm:t>
        <a:bodyPr/>
        <a:lstStyle/>
        <a:p>
          <a:endParaRPr lang="en-US"/>
        </a:p>
      </dgm:t>
    </dgm:pt>
    <dgm:pt modelId="{CC711B5D-E4ED-4517-8B69-0A35A389940B}" type="pres">
      <dgm:prSet presAssocID="{5C4F02CA-C881-4F73-B5FB-D7D8C90DBF78}" presName="hierChild4" presStyleCnt="0"/>
      <dgm:spPr/>
    </dgm:pt>
    <dgm:pt modelId="{009461F4-A1DF-4F36-8F70-91903776C843}" type="pres">
      <dgm:prSet presAssocID="{5C4F02CA-C881-4F73-B5FB-D7D8C90DBF78}" presName="hierChild5" presStyleCnt="0"/>
      <dgm:spPr/>
    </dgm:pt>
    <dgm:pt modelId="{4247185C-CF4C-4970-B7D8-EE861799D266}" type="pres">
      <dgm:prSet presAssocID="{2A001322-1548-44E9-8D65-BD174C560E1E}" presName="Name37" presStyleLbl="parChTrans1D3" presStyleIdx="1" presStyleCnt="2"/>
      <dgm:spPr/>
      <dgm:t>
        <a:bodyPr/>
        <a:lstStyle/>
        <a:p>
          <a:endParaRPr lang="en-US"/>
        </a:p>
      </dgm:t>
    </dgm:pt>
    <dgm:pt modelId="{A268257A-CA96-43E3-B2CE-4F40A482E9C7}" type="pres">
      <dgm:prSet presAssocID="{AF68D69B-4FA1-4A7D-8603-6A5530118226}" presName="hierRoot2" presStyleCnt="0">
        <dgm:presLayoutVars>
          <dgm:hierBranch val="init"/>
        </dgm:presLayoutVars>
      </dgm:prSet>
      <dgm:spPr/>
    </dgm:pt>
    <dgm:pt modelId="{5843B35C-93E0-41EC-9E17-751D86882A89}" type="pres">
      <dgm:prSet presAssocID="{AF68D69B-4FA1-4A7D-8603-6A5530118226}" presName="rootComposite" presStyleCnt="0"/>
      <dgm:spPr/>
    </dgm:pt>
    <dgm:pt modelId="{304A89F2-0947-4FE5-9B84-46AC5F32E9F4}" type="pres">
      <dgm:prSet presAssocID="{AF68D69B-4FA1-4A7D-8603-6A5530118226}" presName="rootText" presStyleLbl="node3" presStyleIdx="1" presStyleCnt="2">
        <dgm:presLayoutVars>
          <dgm:chPref val="3"/>
        </dgm:presLayoutVars>
      </dgm:prSet>
      <dgm:spPr/>
      <dgm:t>
        <a:bodyPr/>
        <a:lstStyle/>
        <a:p>
          <a:endParaRPr lang="en-US"/>
        </a:p>
      </dgm:t>
    </dgm:pt>
    <dgm:pt modelId="{E5F20247-0B7B-409B-900D-4EBE1324094D}" type="pres">
      <dgm:prSet presAssocID="{AF68D69B-4FA1-4A7D-8603-6A5530118226}" presName="rootConnector" presStyleLbl="node3" presStyleIdx="1" presStyleCnt="2"/>
      <dgm:spPr/>
      <dgm:t>
        <a:bodyPr/>
        <a:lstStyle/>
        <a:p>
          <a:endParaRPr lang="en-US"/>
        </a:p>
      </dgm:t>
    </dgm:pt>
    <dgm:pt modelId="{2B882347-0807-4FCE-A7F5-3FEFECFBC0F2}" type="pres">
      <dgm:prSet presAssocID="{AF68D69B-4FA1-4A7D-8603-6A5530118226}" presName="hierChild4" presStyleCnt="0"/>
      <dgm:spPr/>
    </dgm:pt>
    <dgm:pt modelId="{0068C33C-9F50-4C12-AE97-1408AF8F9EF4}" type="pres">
      <dgm:prSet presAssocID="{26E91FA9-0837-4D82-90C6-0CC52F779F53}" presName="Name37" presStyleLbl="parChTrans1D4" presStyleIdx="0" presStyleCnt="5"/>
      <dgm:spPr/>
      <dgm:t>
        <a:bodyPr/>
        <a:lstStyle/>
        <a:p>
          <a:endParaRPr lang="en-US"/>
        </a:p>
      </dgm:t>
    </dgm:pt>
    <dgm:pt modelId="{9CCA2C82-3BCD-4EA8-87FD-FB88D6E65FE1}" type="pres">
      <dgm:prSet presAssocID="{45841DFE-4B7A-4B08-9E8D-5D7F7ED272B6}" presName="hierRoot2" presStyleCnt="0">
        <dgm:presLayoutVars>
          <dgm:hierBranch val="init"/>
        </dgm:presLayoutVars>
      </dgm:prSet>
      <dgm:spPr/>
    </dgm:pt>
    <dgm:pt modelId="{EF3336A1-C74E-4208-A524-C3BED42F5443}" type="pres">
      <dgm:prSet presAssocID="{45841DFE-4B7A-4B08-9E8D-5D7F7ED272B6}" presName="rootComposite" presStyleCnt="0"/>
      <dgm:spPr/>
    </dgm:pt>
    <dgm:pt modelId="{1025F389-5DDE-4131-9E31-CF9A96119A0E}" type="pres">
      <dgm:prSet presAssocID="{45841DFE-4B7A-4B08-9E8D-5D7F7ED272B6}" presName="rootText" presStyleLbl="node4" presStyleIdx="0" presStyleCnt="5">
        <dgm:presLayoutVars>
          <dgm:chPref val="3"/>
        </dgm:presLayoutVars>
      </dgm:prSet>
      <dgm:spPr/>
      <dgm:t>
        <a:bodyPr/>
        <a:lstStyle/>
        <a:p>
          <a:endParaRPr lang="en-US"/>
        </a:p>
      </dgm:t>
    </dgm:pt>
    <dgm:pt modelId="{809DA0B6-FCC3-426F-8E47-EA6C0FB25683}" type="pres">
      <dgm:prSet presAssocID="{45841DFE-4B7A-4B08-9E8D-5D7F7ED272B6}" presName="rootConnector" presStyleLbl="node4" presStyleIdx="0" presStyleCnt="5"/>
      <dgm:spPr/>
      <dgm:t>
        <a:bodyPr/>
        <a:lstStyle/>
        <a:p>
          <a:endParaRPr lang="en-US"/>
        </a:p>
      </dgm:t>
    </dgm:pt>
    <dgm:pt modelId="{975D75EE-488D-4AED-96F1-C680568967DA}" type="pres">
      <dgm:prSet presAssocID="{45841DFE-4B7A-4B08-9E8D-5D7F7ED272B6}" presName="hierChild4" presStyleCnt="0"/>
      <dgm:spPr/>
    </dgm:pt>
    <dgm:pt modelId="{FBBFDC4B-7138-4251-83E0-A66C9D62EFCD}" type="pres">
      <dgm:prSet presAssocID="{45841DFE-4B7A-4B08-9E8D-5D7F7ED272B6}" presName="hierChild5" presStyleCnt="0"/>
      <dgm:spPr/>
    </dgm:pt>
    <dgm:pt modelId="{12C37C3C-B7F7-42D9-A522-305179E6252C}" type="pres">
      <dgm:prSet presAssocID="{D1D41F9A-3024-4A4F-87FC-8C68E1DCB919}" presName="Name37" presStyleLbl="parChTrans1D4" presStyleIdx="1" presStyleCnt="5"/>
      <dgm:spPr/>
      <dgm:t>
        <a:bodyPr/>
        <a:lstStyle/>
        <a:p>
          <a:endParaRPr lang="en-US"/>
        </a:p>
      </dgm:t>
    </dgm:pt>
    <dgm:pt modelId="{0E217C8D-E7EA-4CD7-8A77-ECB5B3D452EA}" type="pres">
      <dgm:prSet presAssocID="{DB1BBF15-3C97-4189-A437-81C9EF4E24C7}" presName="hierRoot2" presStyleCnt="0">
        <dgm:presLayoutVars>
          <dgm:hierBranch val="init"/>
        </dgm:presLayoutVars>
      </dgm:prSet>
      <dgm:spPr/>
    </dgm:pt>
    <dgm:pt modelId="{2224157D-167F-4345-B10F-01B3C4C30401}" type="pres">
      <dgm:prSet presAssocID="{DB1BBF15-3C97-4189-A437-81C9EF4E24C7}" presName="rootComposite" presStyleCnt="0"/>
      <dgm:spPr/>
    </dgm:pt>
    <dgm:pt modelId="{2BA3991C-C0CB-423A-A71D-971B69A36083}" type="pres">
      <dgm:prSet presAssocID="{DB1BBF15-3C97-4189-A437-81C9EF4E24C7}" presName="rootText" presStyleLbl="node4" presStyleIdx="1" presStyleCnt="5">
        <dgm:presLayoutVars>
          <dgm:chPref val="3"/>
        </dgm:presLayoutVars>
      </dgm:prSet>
      <dgm:spPr/>
      <dgm:t>
        <a:bodyPr/>
        <a:lstStyle/>
        <a:p>
          <a:endParaRPr lang="en-US"/>
        </a:p>
      </dgm:t>
    </dgm:pt>
    <dgm:pt modelId="{21DE65E4-3B30-49BB-A879-17C144B30944}" type="pres">
      <dgm:prSet presAssocID="{DB1BBF15-3C97-4189-A437-81C9EF4E24C7}" presName="rootConnector" presStyleLbl="node4" presStyleIdx="1" presStyleCnt="5"/>
      <dgm:spPr/>
      <dgm:t>
        <a:bodyPr/>
        <a:lstStyle/>
        <a:p>
          <a:endParaRPr lang="en-US"/>
        </a:p>
      </dgm:t>
    </dgm:pt>
    <dgm:pt modelId="{5F345C5E-BDA2-42F1-8ED3-5A5607D185B7}" type="pres">
      <dgm:prSet presAssocID="{DB1BBF15-3C97-4189-A437-81C9EF4E24C7}" presName="hierChild4" presStyleCnt="0"/>
      <dgm:spPr/>
    </dgm:pt>
    <dgm:pt modelId="{4A65B39C-4400-4775-9344-9E2E5452A2EE}" type="pres">
      <dgm:prSet presAssocID="{46F210CC-BCA9-47AB-B875-F06DDC08925A}" presName="Name37" presStyleLbl="parChTrans1D4" presStyleIdx="2" presStyleCnt="5"/>
      <dgm:spPr/>
      <dgm:t>
        <a:bodyPr/>
        <a:lstStyle/>
        <a:p>
          <a:endParaRPr lang="en-US"/>
        </a:p>
      </dgm:t>
    </dgm:pt>
    <dgm:pt modelId="{F509A3C8-EF32-4A7A-A7D2-A9EA2B11392D}" type="pres">
      <dgm:prSet presAssocID="{1B133A89-DEB0-408E-94D4-2A9BB5B54BC2}" presName="hierRoot2" presStyleCnt="0">
        <dgm:presLayoutVars>
          <dgm:hierBranch val="init"/>
        </dgm:presLayoutVars>
      </dgm:prSet>
      <dgm:spPr/>
    </dgm:pt>
    <dgm:pt modelId="{7F267F3E-CFAC-4971-B27E-0559E5455EDD}" type="pres">
      <dgm:prSet presAssocID="{1B133A89-DEB0-408E-94D4-2A9BB5B54BC2}" presName="rootComposite" presStyleCnt="0"/>
      <dgm:spPr/>
    </dgm:pt>
    <dgm:pt modelId="{E4E509C3-F97D-4A14-88D8-4766B992D324}" type="pres">
      <dgm:prSet presAssocID="{1B133A89-DEB0-408E-94D4-2A9BB5B54BC2}" presName="rootText" presStyleLbl="node4" presStyleIdx="2" presStyleCnt="5">
        <dgm:presLayoutVars>
          <dgm:chPref val="3"/>
        </dgm:presLayoutVars>
      </dgm:prSet>
      <dgm:spPr/>
      <dgm:t>
        <a:bodyPr/>
        <a:lstStyle/>
        <a:p>
          <a:endParaRPr lang="en-US"/>
        </a:p>
      </dgm:t>
    </dgm:pt>
    <dgm:pt modelId="{F0C18C09-96C9-4152-BF05-5D996900A85E}" type="pres">
      <dgm:prSet presAssocID="{1B133A89-DEB0-408E-94D4-2A9BB5B54BC2}" presName="rootConnector" presStyleLbl="node4" presStyleIdx="2" presStyleCnt="5"/>
      <dgm:spPr/>
      <dgm:t>
        <a:bodyPr/>
        <a:lstStyle/>
        <a:p>
          <a:endParaRPr lang="en-US"/>
        </a:p>
      </dgm:t>
    </dgm:pt>
    <dgm:pt modelId="{63A60DD9-3C99-4B98-B4BF-806784E782CE}" type="pres">
      <dgm:prSet presAssocID="{1B133A89-DEB0-408E-94D4-2A9BB5B54BC2}" presName="hierChild4" presStyleCnt="0"/>
      <dgm:spPr/>
    </dgm:pt>
    <dgm:pt modelId="{C18635FB-6250-4DC2-880B-7DE2DCAFCD73}" type="pres">
      <dgm:prSet presAssocID="{C77C4213-EED1-43C5-A83B-C39D25278B2A}" presName="Name37" presStyleLbl="parChTrans1D4" presStyleIdx="3" presStyleCnt="5"/>
      <dgm:spPr/>
      <dgm:t>
        <a:bodyPr/>
        <a:lstStyle/>
        <a:p>
          <a:endParaRPr lang="en-US"/>
        </a:p>
      </dgm:t>
    </dgm:pt>
    <dgm:pt modelId="{673314E5-37DB-4626-9362-27A67661D6DA}" type="pres">
      <dgm:prSet presAssocID="{4C8254C2-6069-452C-9698-9E4F2970DF24}" presName="hierRoot2" presStyleCnt="0">
        <dgm:presLayoutVars>
          <dgm:hierBranch val="init"/>
        </dgm:presLayoutVars>
      </dgm:prSet>
      <dgm:spPr/>
    </dgm:pt>
    <dgm:pt modelId="{BA99CFDF-1DA8-445A-AFC9-0E98FC72D95B}" type="pres">
      <dgm:prSet presAssocID="{4C8254C2-6069-452C-9698-9E4F2970DF24}" presName="rootComposite" presStyleCnt="0"/>
      <dgm:spPr/>
    </dgm:pt>
    <dgm:pt modelId="{700C6D0F-2099-41DC-BCDD-702041EB7C14}" type="pres">
      <dgm:prSet presAssocID="{4C8254C2-6069-452C-9698-9E4F2970DF24}" presName="rootText" presStyleLbl="node4" presStyleIdx="3" presStyleCnt="5">
        <dgm:presLayoutVars>
          <dgm:chPref val="3"/>
        </dgm:presLayoutVars>
      </dgm:prSet>
      <dgm:spPr/>
      <dgm:t>
        <a:bodyPr/>
        <a:lstStyle/>
        <a:p>
          <a:endParaRPr lang="en-US"/>
        </a:p>
      </dgm:t>
    </dgm:pt>
    <dgm:pt modelId="{7C21DF22-F5A0-44E4-A056-AE4476652D42}" type="pres">
      <dgm:prSet presAssocID="{4C8254C2-6069-452C-9698-9E4F2970DF24}" presName="rootConnector" presStyleLbl="node4" presStyleIdx="3" presStyleCnt="5"/>
      <dgm:spPr/>
      <dgm:t>
        <a:bodyPr/>
        <a:lstStyle/>
        <a:p>
          <a:endParaRPr lang="en-US"/>
        </a:p>
      </dgm:t>
    </dgm:pt>
    <dgm:pt modelId="{D8092034-F79C-45C5-9794-D96D23E8E398}" type="pres">
      <dgm:prSet presAssocID="{4C8254C2-6069-452C-9698-9E4F2970DF24}" presName="hierChild4" presStyleCnt="0"/>
      <dgm:spPr/>
    </dgm:pt>
    <dgm:pt modelId="{80014BAC-D581-47F1-99AF-A3C9874178A7}" type="pres">
      <dgm:prSet presAssocID="{4C8254C2-6069-452C-9698-9E4F2970DF24}" presName="hierChild5" presStyleCnt="0"/>
      <dgm:spPr/>
    </dgm:pt>
    <dgm:pt modelId="{A8D2D6EE-AC73-4853-B93F-DB2503BE8D3D}" type="pres">
      <dgm:prSet presAssocID="{3C40EC09-11A3-4EDE-9FD5-DAC8EB9F9745}" presName="Name37" presStyleLbl="parChTrans1D4" presStyleIdx="4" presStyleCnt="5"/>
      <dgm:spPr/>
      <dgm:t>
        <a:bodyPr/>
        <a:lstStyle/>
        <a:p>
          <a:endParaRPr lang="en-US"/>
        </a:p>
      </dgm:t>
    </dgm:pt>
    <dgm:pt modelId="{7F7666FE-8259-4991-B3B9-DF848675F730}" type="pres">
      <dgm:prSet presAssocID="{BC1BAB2F-2A11-462D-AB75-3FE633FD88C8}" presName="hierRoot2" presStyleCnt="0">
        <dgm:presLayoutVars>
          <dgm:hierBranch val="init"/>
        </dgm:presLayoutVars>
      </dgm:prSet>
      <dgm:spPr/>
    </dgm:pt>
    <dgm:pt modelId="{815E748F-7BED-4BDF-B760-14DA6C051CC4}" type="pres">
      <dgm:prSet presAssocID="{BC1BAB2F-2A11-462D-AB75-3FE633FD88C8}" presName="rootComposite" presStyleCnt="0"/>
      <dgm:spPr/>
    </dgm:pt>
    <dgm:pt modelId="{8D6CE151-4371-4580-B31A-1CEC08A8D980}" type="pres">
      <dgm:prSet presAssocID="{BC1BAB2F-2A11-462D-AB75-3FE633FD88C8}" presName="rootText" presStyleLbl="node4" presStyleIdx="4" presStyleCnt="5" custLinFactX="-37626" custLinFactY="-37845" custLinFactNeighborX="-100000" custLinFactNeighborY="-100000">
        <dgm:presLayoutVars>
          <dgm:chPref val="3"/>
        </dgm:presLayoutVars>
      </dgm:prSet>
      <dgm:spPr/>
      <dgm:t>
        <a:bodyPr/>
        <a:lstStyle/>
        <a:p>
          <a:endParaRPr lang="en-US"/>
        </a:p>
      </dgm:t>
    </dgm:pt>
    <dgm:pt modelId="{2CE66715-A574-4FEE-8CF4-28DE36AAC80D}" type="pres">
      <dgm:prSet presAssocID="{BC1BAB2F-2A11-462D-AB75-3FE633FD88C8}" presName="rootConnector" presStyleLbl="node4" presStyleIdx="4" presStyleCnt="5"/>
      <dgm:spPr/>
      <dgm:t>
        <a:bodyPr/>
        <a:lstStyle/>
        <a:p>
          <a:endParaRPr lang="en-US"/>
        </a:p>
      </dgm:t>
    </dgm:pt>
    <dgm:pt modelId="{6DFDEBFC-A011-46A8-9441-B5E9773D2D88}" type="pres">
      <dgm:prSet presAssocID="{BC1BAB2F-2A11-462D-AB75-3FE633FD88C8}" presName="hierChild4" presStyleCnt="0"/>
      <dgm:spPr/>
    </dgm:pt>
    <dgm:pt modelId="{A6DDF87F-829E-443B-B243-D365B42BA68F}" type="pres">
      <dgm:prSet presAssocID="{BC1BAB2F-2A11-462D-AB75-3FE633FD88C8}" presName="hierChild5" presStyleCnt="0"/>
      <dgm:spPr/>
    </dgm:pt>
    <dgm:pt modelId="{CF7EDC1D-0846-4C12-BA91-7DD313708418}" type="pres">
      <dgm:prSet presAssocID="{1B133A89-DEB0-408E-94D4-2A9BB5B54BC2}" presName="hierChild5" presStyleCnt="0"/>
      <dgm:spPr/>
    </dgm:pt>
    <dgm:pt modelId="{0C733CD9-954F-4C5C-8CA8-2CBE65A26430}" type="pres">
      <dgm:prSet presAssocID="{DB1BBF15-3C97-4189-A437-81C9EF4E24C7}" presName="hierChild5" presStyleCnt="0"/>
      <dgm:spPr/>
    </dgm:pt>
    <dgm:pt modelId="{1D5968AE-C026-4E29-99F8-9131308965C3}" type="pres">
      <dgm:prSet presAssocID="{AF68D69B-4FA1-4A7D-8603-6A5530118226}" presName="hierChild5" presStyleCnt="0"/>
      <dgm:spPr/>
    </dgm:pt>
    <dgm:pt modelId="{D99B324A-397B-4F71-8491-61954999596F}" type="pres">
      <dgm:prSet presAssocID="{985BB628-41C3-428D-879C-3E47B71E7E17}" presName="hierChild5" presStyleCnt="0"/>
      <dgm:spPr/>
    </dgm:pt>
    <dgm:pt modelId="{C8BB48F8-3C90-4882-8147-5EA00AA0F233}" type="pres">
      <dgm:prSet presAssocID="{3DF5FBDC-7890-49BA-A381-B6169ED6BE6C}" presName="hierChild3" presStyleCnt="0"/>
      <dgm:spPr/>
    </dgm:pt>
  </dgm:ptLst>
  <dgm:cxnLst>
    <dgm:cxn modelId="{8FFC9937-A5E8-420F-8C34-9D0DB6FD34CF}" srcId="{AF68D69B-4FA1-4A7D-8603-6A5530118226}" destId="{DB1BBF15-3C97-4189-A437-81C9EF4E24C7}" srcOrd="1" destOrd="0" parTransId="{D1D41F9A-3024-4A4F-87FC-8C68E1DCB919}" sibTransId="{C7D42DFC-98CE-4419-BC6B-4E77D89A8B70}"/>
    <dgm:cxn modelId="{DECE3C2C-D890-463E-80AB-920A630D72E0}" srcId="{1B133A89-DEB0-408E-94D4-2A9BB5B54BC2}" destId="{BC1BAB2F-2A11-462D-AB75-3FE633FD88C8}" srcOrd="1" destOrd="0" parTransId="{3C40EC09-11A3-4EDE-9FD5-DAC8EB9F9745}" sibTransId="{061D406F-60CF-44E9-8C97-707D15BE74D9}"/>
    <dgm:cxn modelId="{D98A83FA-3EF0-41FE-8561-C6DB589E1E05}" srcId="{985BB628-41C3-428D-879C-3E47B71E7E17}" destId="{AF68D69B-4FA1-4A7D-8603-6A5530118226}" srcOrd="1" destOrd="0" parTransId="{2A001322-1548-44E9-8D65-BD174C560E1E}" sibTransId="{E8F35A26-20AC-46AC-A2E0-AA1EE1911C1B}"/>
    <dgm:cxn modelId="{CBF51F80-23BD-4FC5-886D-8896C24A21B0}" type="presOf" srcId="{5C4F02CA-C881-4F73-B5FB-D7D8C90DBF78}" destId="{1880C59A-0DA9-4B46-A3D9-060AC5476CF2}" srcOrd="1" destOrd="0" presId="urn:microsoft.com/office/officeart/2005/8/layout/orgChart1"/>
    <dgm:cxn modelId="{8BA498FC-662F-4AFB-9FAC-733AF8E9D1D4}" type="presOf" srcId="{DB1BBF15-3C97-4189-A437-81C9EF4E24C7}" destId="{2BA3991C-C0CB-423A-A71D-971B69A36083}" srcOrd="0" destOrd="0" presId="urn:microsoft.com/office/officeart/2005/8/layout/orgChart1"/>
    <dgm:cxn modelId="{1C374A4B-55EA-45FF-8648-082B9EDE29E6}" type="presOf" srcId="{99A98812-486B-4A16-BE45-04D082E69265}" destId="{43E61777-26F0-44D4-956C-2699EB56BF29}" srcOrd="0" destOrd="0" presId="urn:microsoft.com/office/officeart/2005/8/layout/orgChart1"/>
    <dgm:cxn modelId="{55D220E5-B19A-47C7-A0F3-401B64C146E5}" type="presOf" srcId="{3DF5FBDC-7890-49BA-A381-B6169ED6BE6C}" destId="{2FF8DDD3-E82F-4FD5-BC0A-AC05E070EF4E}" srcOrd="1" destOrd="0" presId="urn:microsoft.com/office/officeart/2005/8/layout/orgChart1"/>
    <dgm:cxn modelId="{E67F6CD4-DDE0-4781-A03C-D06E3DDD304D}" type="presOf" srcId="{BC1BAB2F-2A11-462D-AB75-3FE633FD88C8}" destId="{2CE66715-A574-4FEE-8CF4-28DE36AAC80D}" srcOrd="1" destOrd="0" presId="urn:microsoft.com/office/officeart/2005/8/layout/orgChart1"/>
    <dgm:cxn modelId="{2AE6E94D-6CC3-46C4-9B20-D7470D6152C4}" srcId="{3DF5FBDC-7890-49BA-A381-B6169ED6BE6C}" destId="{985BB628-41C3-428D-879C-3E47B71E7E17}" srcOrd="1" destOrd="0" parTransId="{C63D8D41-890D-4F1B-A551-C539B4A1B2E6}" sibTransId="{D3FD7423-FF3F-4074-B361-81A13071144D}"/>
    <dgm:cxn modelId="{D630CFCE-F41A-47F3-9179-E5C81213069A}" type="presOf" srcId="{CAB6CC4F-A687-4B61-B5E5-04F5645A6DE4}" destId="{7C26F8BF-6481-43E9-A2D7-8A817659646D}" srcOrd="1" destOrd="0" presId="urn:microsoft.com/office/officeart/2005/8/layout/orgChart1"/>
    <dgm:cxn modelId="{F2D64D2A-3FFF-4757-BEF5-912CD24EF245}" type="presOf" srcId="{BC1BAB2F-2A11-462D-AB75-3FE633FD88C8}" destId="{8D6CE151-4371-4580-B31A-1CEC08A8D980}" srcOrd="0" destOrd="0" presId="urn:microsoft.com/office/officeart/2005/8/layout/orgChart1"/>
    <dgm:cxn modelId="{839B395E-F166-481D-AA4F-A8DA85237E35}" type="presOf" srcId="{3C40EC09-11A3-4EDE-9FD5-DAC8EB9F9745}" destId="{A8D2D6EE-AC73-4853-B93F-DB2503BE8D3D}" srcOrd="0" destOrd="0" presId="urn:microsoft.com/office/officeart/2005/8/layout/orgChart1"/>
    <dgm:cxn modelId="{D6C23BEA-0FA9-41BE-9613-5EEA3B2433B4}" type="presOf" srcId="{AF68D69B-4FA1-4A7D-8603-6A5530118226}" destId="{E5F20247-0B7B-409B-900D-4EBE1324094D}" srcOrd="1" destOrd="0" presId="urn:microsoft.com/office/officeart/2005/8/layout/orgChart1"/>
    <dgm:cxn modelId="{24481926-FE2A-4A1E-B4AA-07EED3D2B1D3}" type="presOf" srcId="{1423508F-95E5-4318-AEC3-5ACCE46BC32C}" destId="{6189550E-9780-45D2-AAFC-14E2A7C804A0}" srcOrd="0" destOrd="0" presId="urn:microsoft.com/office/officeart/2005/8/layout/orgChart1"/>
    <dgm:cxn modelId="{98CEA9F2-AF29-4212-84AD-87CDB0BCC743}" type="presOf" srcId="{1B133A89-DEB0-408E-94D4-2A9BB5B54BC2}" destId="{F0C18C09-96C9-4152-BF05-5D996900A85E}" srcOrd="1" destOrd="0" presId="urn:microsoft.com/office/officeart/2005/8/layout/orgChart1"/>
    <dgm:cxn modelId="{73112F5D-3212-49AD-920F-B5F6F8379155}" srcId="{1423508F-95E5-4318-AEC3-5ACCE46BC32C}" destId="{3DF5FBDC-7890-49BA-A381-B6169ED6BE6C}" srcOrd="0" destOrd="0" parTransId="{4E03DC86-E8D0-4863-9ED5-C4F91578E887}" sibTransId="{78FE5E9B-DF98-4020-AD43-D0ABA185E519}"/>
    <dgm:cxn modelId="{99CEB300-5724-4F16-B830-CCE4EC7689B2}" srcId="{3DF5FBDC-7890-49BA-A381-B6169ED6BE6C}" destId="{CAB6CC4F-A687-4B61-B5E5-04F5645A6DE4}" srcOrd="0" destOrd="0" parTransId="{99A98812-486B-4A16-BE45-04D082E69265}" sibTransId="{04E7EC9F-4656-488C-8070-65321F2967C3}"/>
    <dgm:cxn modelId="{DC8CA56E-63A6-43A0-864D-561D056264AA}" type="presOf" srcId="{4C8254C2-6069-452C-9698-9E4F2970DF24}" destId="{700C6D0F-2099-41DC-BCDD-702041EB7C14}" srcOrd="0" destOrd="0" presId="urn:microsoft.com/office/officeart/2005/8/layout/orgChart1"/>
    <dgm:cxn modelId="{DCA0FA91-2D70-4B3D-9861-F29EA3EE25E2}" type="presOf" srcId="{46F210CC-BCA9-47AB-B875-F06DDC08925A}" destId="{4A65B39C-4400-4775-9344-9E2E5452A2EE}" srcOrd="0" destOrd="0" presId="urn:microsoft.com/office/officeart/2005/8/layout/orgChart1"/>
    <dgm:cxn modelId="{F431A340-94B5-4640-8D8F-347E13350B94}" type="presOf" srcId="{3DF5FBDC-7890-49BA-A381-B6169ED6BE6C}" destId="{FCC2548C-9078-4F37-BD29-BE580098DFB4}" srcOrd="0" destOrd="0" presId="urn:microsoft.com/office/officeart/2005/8/layout/orgChart1"/>
    <dgm:cxn modelId="{BE13CD8E-8230-4ABB-9C78-198BF1A51502}" srcId="{1B133A89-DEB0-408E-94D4-2A9BB5B54BC2}" destId="{4C8254C2-6069-452C-9698-9E4F2970DF24}" srcOrd="0" destOrd="0" parTransId="{C77C4213-EED1-43C5-A83B-C39D25278B2A}" sibTransId="{4CA9533D-990C-47EE-A321-E940380C0C49}"/>
    <dgm:cxn modelId="{C0BA9232-B72F-4699-99BD-20C72A569BBD}" type="presOf" srcId="{D1D41F9A-3024-4A4F-87FC-8C68E1DCB919}" destId="{12C37C3C-B7F7-42D9-A522-305179E6252C}" srcOrd="0" destOrd="0" presId="urn:microsoft.com/office/officeart/2005/8/layout/orgChart1"/>
    <dgm:cxn modelId="{D242150E-9743-41F3-BD11-6A04F1511138}" type="presOf" srcId="{939C905E-3792-4176-9FA6-D13288100158}" destId="{CCA1D620-D569-4518-8D46-9C00CE0E8CFC}" srcOrd="0" destOrd="0" presId="urn:microsoft.com/office/officeart/2005/8/layout/orgChart1"/>
    <dgm:cxn modelId="{EECF367C-7B25-4D6B-A399-2EB945227E92}" type="presOf" srcId="{5C4F02CA-C881-4F73-B5FB-D7D8C90DBF78}" destId="{E6E221CA-1FA3-4493-8141-4F24E7431196}" srcOrd="0" destOrd="0" presId="urn:microsoft.com/office/officeart/2005/8/layout/orgChart1"/>
    <dgm:cxn modelId="{F3C058BF-7A93-4015-8441-D12F4D47B07B}" type="presOf" srcId="{2A001322-1548-44E9-8D65-BD174C560E1E}" destId="{4247185C-CF4C-4970-B7D8-EE861799D266}" srcOrd="0" destOrd="0" presId="urn:microsoft.com/office/officeart/2005/8/layout/orgChart1"/>
    <dgm:cxn modelId="{A6748ABF-E520-45A1-9E41-9478C0C24A2E}" type="presOf" srcId="{45841DFE-4B7A-4B08-9E8D-5D7F7ED272B6}" destId="{809DA0B6-FCC3-426F-8E47-EA6C0FB25683}" srcOrd="1" destOrd="0" presId="urn:microsoft.com/office/officeart/2005/8/layout/orgChart1"/>
    <dgm:cxn modelId="{06E7313F-F0A3-4742-B14A-8E361DD0495E}" type="presOf" srcId="{4C8254C2-6069-452C-9698-9E4F2970DF24}" destId="{7C21DF22-F5A0-44E4-A056-AE4476652D42}" srcOrd="1" destOrd="0" presId="urn:microsoft.com/office/officeart/2005/8/layout/orgChart1"/>
    <dgm:cxn modelId="{56584056-7D37-4FEE-B1B5-32BB665089E9}" type="presOf" srcId="{DB1BBF15-3C97-4189-A437-81C9EF4E24C7}" destId="{21DE65E4-3B30-49BB-A879-17C144B30944}" srcOrd="1" destOrd="0" presId="urn:microsoft.com/office/officeart/2005/8/layout/orgChart1"/>
    <dgm:cxn modelId="{412FBC18-8007-4B72-B80D-77E4F9F24CB1}" type="presOf" srcId="{26E91FA9-0837-4D82-90C6-0CC52F779F53}" destId="{0068C33C-9F50-4C12-AE97-1408AF8F9EF4}" srcOrd="0" destOrd="0" presId="urn:microsoft.com/office/officeart/2005/8/layout/orgChart1"/>
    <dgm:cxn modelId="{30E2C51C-DED2-4761-B957-C5EB14CF0126}" type="presOf" srcId="{45841DFE-4B7A-4B08-9E8D-5D7F7ED272B6}" destId="{1025F389-5DDE-4131-9E31-CF9A96119A0E}" srcOrd="0" destOrd="0" presId="urn:microsoft.com/office/officeart/2005/8/layout/orgChart1"/>
    <dgm:cxn modelId="{954F9C88-E8CB-4216-A244-F0FAF34500CD}" type="presOf" srcId="{1B133A89-DEB0-408E-94D4-2A9BB5B54BC2}" destId="{E4E509C3-F97D-4A14-88D8-4766B992D324}" srcOrd="0" destOrd="0" presId="urn:microsoft.com/office/officeart/2005/8/layout/orgChart1"/>
    <dgm:cxn modelId="{DEBDEDC1-6EA0-4C7A-80B7-6B292091593B}" type="presOf" srcId="{985BB628-41C3-428D-879C-3E47B71E7E17}" destId="{57D615A5-8904-43BF-A0B6-A6A683529E5E}" srcOrd="1" destOrd="0" presId="urn:microsoft.com/office/officeart/2005/8/layout/orgChart1"/>
    <dgm:cxn modelId="{1EED565B-C0D5-4006-8316-C504F447470D}" srcId="{985BB628-41C3-428D-879C-3E47B71E7E17}" destId="{5C4F02CA-C881-4F73-B5FB-D7D8C90DBF78}" srcOrd="0" destOrd="0" parTransId="{939C905E-3792-4176-9FA6-D13288100158}" sibTransId="{80F80809-CB32-4FAB-BAD9-B5B9B3A26B35}"/>
    <dgm:cxn modelId="{5E000A21-1C3C-4549-8370-C312F9471B6B}" srcId="{AF68D69B-4FA1-4A7D-8603-6A5530118226}" destId="{45841DFE-4B7A-4B08-9E8D-5D7F7ED272B6}" srcOrd="0" destOrd="0" parTransId="{26E91FA9-0837-4D82-90C6-0CC52F779F53}" sibTransId="{CD15CF03-2C7E-4F8A-946E-BB5D4471F960}"/>
    <dgm:cxn modelId="{C8ECE5D6-EEEA-4CC6-8957-213C524F0F1F}" type="presOf" srcId="{AF68D69B-4FA1-4A7D-8603-6A5530118226}" destId="{304A89F2-0947-4FE5-9B84-46AC5F32E9F4}" srcOrd="0" destOrd="0" presId="urn:microsoft.com/office/officeart/2005/8/layout/orgChart1"/>
    <dgm:cxn modelId="{C87F2091-C2DB-4899-B045-DC0803189B2C}" type="presOf" srcId="{C77C4213-EED1-43C5-A83B-C39D25278B2A}" destId="{C18635FB-6250-4DC2-880B-7DE2DCAFCD73}" srcOrd="0" destOrd="0" presId="urn:microsoft.com/office/officeart/2005/8/layout/orgChart1"/>
    <dgm:cxn modelId="{8334AEB4-9F51-49AB-9288-E5E66C77964E}" srcId="{DB1BBF15-3C97-4189-A437-81C9EF4E24C7}" destId="{1B133A89-DEB0-408E-94D4-2A9BB5B54BC2}" srcOrd="0" destOrd="0" parTransId="{46F210CC-BCA9-47AB-B875-F06DDC08925A}" sibTransId="{ADD2903C-848D-430D-8FB4-E608C9959509}"/>
    <dgm:cxn modelId="{1189653E-98B4-49DB-A8F6-24839ED2595C}" type="presOf" srcId="{CAB6CC4F-A687-4B61-B5E5-04F5645A6DE4}" destId="{F5E6374A-7B7D-4613-A2F4-9A3011CE54A4}" srcOrd="0" destOrd="0" presId="urn:microsoft.com/office/officeart/2005/8/layout/orgChart1"/>
    <dgm:cxn modelId="{F64DD3C6-BCCB-48BC-AA93-AE1FB51F9EB6}" type="presOf" srcId="{C63D8D41-890D-4F1B-A551-C539B4A1B2E6}" destId="{9EB29562-AF40-4E3B-8A70-212468B5A20D}" srcOrd="0" destOrd="0" presId="urn:microsoft.com/office/officeart/2005/8/layout/orgChart1"/>
    <dgm:cxn modelId="{B93F6F2A-904C-4628-BB35-F7D1E6D685DC}" type="presOf" srcId="{985BB628-41C3-428D-879C-3E47B71E7E17}" destId="{BCC20685-39E7-486C-8C5F-D14207FB795D}" srcOrd="0" destOrd="0" presId="urn:microsoft.com/office/officeart/2005/8/layout/orgChart1"/>
    <dgm:cxn modelId="{486CF06D-F747-442A-8AE1-DBD197F35BA5}" type="presParOf" srcId="{6189550E-9780-45D2-AAFC-14E2A7C804A0}" destId="{BDB938AC-213A-4A75-9738-225700F3A2BB}" srcOrd="0" destOrd="0" presId="urn:microsoft.com/office/officeart/2005/8/layout/orgChart1"/>
    <dgm:cxn modelId="{C18C83E1-4904-4278-9B8B-7789B90BAA7F}" type="presParOf" srcId="{BDB938AC-213A-4A75-9738-225700F3A2BB}" destId="{F078DC17-95B0-4A72-A8CC-B73FDA3D2213}" srcOrd="0" destOrd="0" presId="urn:microsoft.com/office/officeart/2005/8/layout/orgChart1"/>
    <dgm:cxn modelId="{5917C277-829F-45D6-B040-275DC43CE195}" type="presParOf" srcId="{F078DC17-95B0-4A72-A8CC-B73FDA3D2213}" destId="{FCC2548C-9078-4F37-BD29-BE580098DFB4}" srcOrd="0" destOrd="0" presId="urn:microsoft.com/office/officeart/2005/8/layout/orgChart1"/>
    <dgm:cxn modelId="{8DC3A60C-42A1-40C2-A53E-692A75893891}" type="presParOf" srcId="{F078DC17-95B0-4A72-A8CC-B73FDA3D2213}" destId="{2FF8DDD3-E82F-4FD5-BC0A-AC05E070EF4E}" srcOrd="1" destOrd="0" presId="urn:microsoft.com/office/officeart/2005/8/layout/orgChart1"/>
    <dgm:cxn modelId="{4D458FF5-22C8-4CF7-9857-8DA04522CAA1}" type="presParOf" srcId="{BDB938AC-213A-4A75-9738-225700F3A2BB}" destId="{C38FE655-017B-4C65-8112-9B99674CAE8D}" srcOrd="1" destOrd="0" presId="urn:microsoft.com/office/officeart/2005/8/layout/orgChart1"/>
    <dgm:cxn modelId="{E626822A-D983-4F85-9CBE-36B1B5D6205D}" type="presParOf" srcId="{C38FE655-017B-4C65-8112-9B99674CAE8D}" destId="{43E61777-26F0-44D4-956C-2699EB56BF29}" srcOrd="0" destOrd="0" presId="urn:microsoft.com/office/officeart/2005/8/layout/orgChart1"/>
    <dgm:cxn modelId="{8D59604B-9E39-4385-9EC7-8B68DD89590C}" type="presParOf" srcId="{C38FE655-017B-4C65-8112-9B99674CAE8D}" destId="{AD0A7B18-1EE6-4D71-8EA4-0E0782B95BB5}" srcOrd="1" destOrd="0" presId="urn:microsoft.com/office/officeart/2005/8/layout/orgChart1"/>
    <dgm:cxn modelId="{AD01E933-61B5-4333-988C-6F8ED8D0C095}" type="presParOf" srcId="{AD0A7B18-1EE6-4D71-8EA4-0E0782B95BB5}" destId="{8C9CBEA7-A4D7-40CE-A71F-8B51649297B8}" srcOrd="0" destOrd="0" presId="urn:microsoft.com/office/officeart/2005/8/layout/orgChart1"/>
    <dgm:cxn modelId="{16BFE4BD-90C2-4BAD-837A-634573A2BD7E}" type="presParOf" srcId="{8C9CBEA7-A4D7-40CE-A71F-8B51649297B8}" destId="{F5E6374A-7B7D-4613-A2F4-9A3011CE54A4}" srcOrd="0" destOrd="0" presId="urn:microsoft.com/office/officeart/2005/8/layout/orgChart1"/>
    <dgm:cxn modelId="{86E78982-3C38-4DF5-AE78-C5206BB8ACE6}" type="presParOf" srcId="{8C9CBEA7-A4D7-40CE-A71F-8B51649297B8}" destId="{7C26F8BF-6481-43E9-A2D7-8A817659646D}" srcOrd="1" destOrd="0" presId="urn:microsoft.com/office/officeart/2005/8/layout/orgChart1"/>
    <dgm:cxn modelId="{3B24F485-309B-497D-9844-262D1DC3191D}" type="presParOf" srcId="{AD0A7B18-1EE6-4D71-8EA4-0E0782B95BB5}" destId="{46ADA901-2A03-4B3B-90B5-CD123D90489A}" srcOrd="1" destOrd="0" presId="urn:microsoft.com/office/officeart/2005/8/layout/orgChart1"/>
    <dgm:cxn modelId="{38F3A1A9-D4EF-4C0A-9CDB-E3B7A1B870FF}" type="presParOf" srcId="{AD0A7B18-1EE6-4D71-8EA4-0E0782B95BB5}" destId="{B0BA9F42-A33C-42C0-A116-8D9918509EA0}" srcOrd="2" destOrd="0" presId="urn:microsoft.com/office/officeart/2005/8/layout/orgChart1"/>
    <dgm:cxn modelId="{0C923A29-7878-4E4A-8D22-08ACCC69CD4A}" type="presParOf" srcId="{C38FE655-017B-4C65-8112-9B99674CAE8D}" destId="{9EB29562-AF40-4E3B-8A70-212468B5A20D}" srcOrd="2" destOrd="0" presId="urn:microsoft.com/office/officeart/2005/8/layout/orgChart1"/>
    <dgm:cxn modelId="{E66831BA-AEAB-4D32-AB0C-868FC5E27E03}" type="presParOf" srcId="{C38FE655-017B-4C65-8112-9B99674CAE8D}" destId="{35816B97-A158-4F21-AA7F-0CF7E01762FC}" srcOrd="3" destOrd="0" presId="urn:microsoft.com/office/officeart/2005/8/layout/orgChart1"/>
    <dgm:cxn modelId="{17ECF427-A209-4F43-842D-F72EF842727A}" type="presParOf" srcId="{35816B97-A158-4F21-AA7F-0CF7E01762FC}" destId="{40BD3A40-F0EC-4436-B334-A637B69E8419}" srcOrd="0" destOrd="0" presId="urn:microsoft.com/office/officeart/2005/8/layout/orgChart1"/>
    <dgm:cxn modelId="{F26AC540-575E-4118-A2BA-1E64C5668D5E}" type="presParOf" srcId="{40BD3A40-F0EC-4436-B334-A637B69E8419}" destId="{BCC20685-39E7-486C-8C5F-D14207FB795D}" srcOrd="0" destOrd="0" presId="urn:microsoft.com/office/officeart/2005/8/layout/orgChart1"/>
    <dgm:cxn modelId="{B949F469-E2CF-4EF3-A6BF-1A54E5CC5BBE}" type="presParOf" srcId="{40BD3A40-F0EC-4436-B334-A637B69E8419}" destId="{57D615A5-8904-43BF-A0B6-A6A683529E5E}" srcOrd="1" destOrd="0" presId="urn:microsoft.com/office/officeart/2005/8/layout/orgChart1"/>
    <dgm:cxn modelId="{A6F85A54-5A73-4185-B361-40785496001B}" type="presParOf" srcId="{35816B97-A158-4F21-AA7F-0CF7E01762FC}" destId="{793B5145-A808-42A9-987B-4F1CD2943971}" srcOrd="1" destOrd="0" presId="urn:microsoft.com/office/officeart/2005/8/layout/orgChart1"/>
    <dgm:cxn modelId="{94B66337-1913-46F0-AED4-ED18CD51BAE5}" type="presParOf" srcId="{793B5145-A808-42A9-987B-4F1CD2943971}" destId="{CCA1D620-D569-4518-8D46-9C00CE0E8CFC}" srcOrd="0" destOrd="0" presId="urn:microsoft.com/office/officeart/2005/8/layout/orgChart1"/>
    <dgm:cxn modelId="{2B9E1045-E1F1-4ACE-B380-DF610BF8BE8A}" type="presParOf" srcId="{793B5145-A808-42A9-987B-4F1CD2943971}" destId="{357B5836-C0D7-4CA9-8AF6-3E7C5A28A97E}" srcOrd="1" destOrd="0" presId="urn:microsoft.com/office/officeart/2005/8/layout/orgChart1"/>
    <dgm:cxn modelId="{ADF97AB0-2702-41B2-98AF-FFB7B032C22F}" type="presParOf" srcId="{357B5836-C0D7-4CA9-8AF6-3E7C5A28A97E}" destId="{EFDF3878-4528-4DE6-843E-3E0FAD0A64E5}" srcOrd="0" destOrd="0" presId="urn:microsoft.com/office/officeart/2005/8/layout/orgChart1"/>
    <dgm:cxn modelId="{CC696B8A-FD4F-4F64-84F0-C83FD5EF3398}" type="presParOf" srcId="{EFDF3878-4528-4DE6-843E-3E0FAD0A64E5}" destId="{E6E221CA-1FA3-4493-8141-4F24E7431196}" srcOrd="0" destOrd="0" presId="urn:microsoft.com/office/officeart/2005/8/layout/orgChart1"/>
    <dgm:cxn modelId="{9B01C94B-E28F-4ADE-821D-37328DD13CA3}" type="presParOf" srcId="{EFDF3878-4528-4DE6-843E-3E0FAD0A64E5}" destId="{1880C59A-0DA9-4B46-A3D9-060AC5476CF2}" srcOrd="1" destOrd="0" presId="urn:microsoft.com/office/officeart/2005/8/layout/orgChart1"/>
    <dgm:cxn modelId="{2C5B9434-E272-4CDE-9921-16C8CB4BEE7E}" type="presParOf" srcId="{357B5836-C0D7-4CA9-8AF6-3E7C5A28A97E}" destId="{CC711B5D-E4ED-4517-8B69-0A35A389940B}" srcOrd="1" destOrd="0" presId="urn:microsoft.com/office/officeart/2005/8/layout/orgChart1"/>
    <dgm:cxn modelId="{183E83C6-B0FB-4825-BACB-3681AA5BE3EE}" type="presParOf" srcId="{357B5836-C0D7-4CA9-8AF6-3E7C5A28A97E}" destId="{009461F4-A1DF-4F36-8F70-91903776C843}" srcOrd="2" destOrd="0" presId="urn:microsoft.com/office/officeart/2005/8/layout/orgChart1"/>
    <dgm:cxn modelId="{C9488402-44A0-4D76-9996-C483BB074BB4}" type="presParOf" srcId="{793B5145-A808-42A9-987B-4F1CD2943971}" destId="{4247185C-CF4C-4970-B7D8-EE861799D266}" srcOrd="2" destOrd="0" presId="urn:microsoft.com/office/officeart/2005/8/layout/orgChart1"/>
    <dgm:cxn modelId="{145B9A94-A80C-46E4-9778-58FFD10DA61F}" type="presParOf" srcId="{793B5145-A808-42A9-987B-4F1CD2943971}" destId="{A268257A-CA96-43E3-B2CE-4F40A482E9C7}" srcOrd="3" destOrd="0" presId="urn:microsoft.com/office/officeart/2005/8/layout/orgChart1"/>
    <dgm:cxn modelId="{A7CD5C82-857B-4D4D-A8A5-712795A610F2}" type="presParOf" srcId="{A268257A-CA96-43E3-B2CE-4F40A482E9C7}" destId="{5843B35C-93E0-41EC-9E17-751D86882A89}" srcOrd="0" destOrd="0" presId="urn:microsoft.com/office/officeart/2005/8/layout/orgChart1"/>
    <dgm:cxn modelId="{A47C3436-CFC1-4BA1-B03A-2CABC2487E7A}" type="presParOf" srcId="{5843B35C-93E0-41EC-9E17-751D86882A89}" destId="{304A89F2-0947-4FE5-9B84-46AC5F32E9F4}" srcOrd="0" destOrd="0" presId="urn:microsoft.com/office/officeart/2005/8/layout/orgChart1"/>
    <dgm:cxn modelId="{28955F3D-B103-4D04-9494-CF3A2112522B}" type="presParOf" srcId="{5843B35C-93E0-41EC-9E17-751D86882A89}" destId="{E5F20247-0B7B-409B-900D-4EBE1324094D}" srcOrd="1" destOrd="0" presId="urn:microsoft.com/office/officeart/2005/8/layout/orgChart1"/>
    <dgm:cxn modelId="{4581A92C-8371-4589-A954-62D13A4F39B3}" type="presParOf" srcId="{A268257A-CA96-43E3-B2CE-4F40A482E9C7}" destId="{2B882347-0807-4FCE-A7F5-3FEFECFBC0F2}" srcOrd="1" destOrd="0" presId="urn:microsoft.com/office/officeart/2005/8/layout/orgChart1"/>
    <dgm:cxn modelId="{8D150242-58F0-4B5B-87EC-332B749822B8}" type="presParOf" srcId="{2B882347-0807-4FCE-A7F5-3FEFECFBC0F2}" destId="{0068C33C-9F50-4C12-AE97-1408AF8F9EF4}" srcOrd="0" destOrd="0" presId="urn:microsoft.com/office/officeart/2005/8/layout/orgChart1"/>
    <dgm:cxn modelId="{A136EC6D-60AE-40C2-99BC-3EAD49D2F284}" type="presParOf" srcId="{2B882347-0807-4FCE-A7F5-3FEFECFBC0F2}" destId="{9CCA2C82-3BCD-4EA8-87FD-FB88D6E65FE1}" srcOrd="1" destOrd="0" presId="urn:microsoft.com/office/officeart/2005/8/layout/orgChart1"/>
    <dgm:cxn modelId="{C25F9420-D3BF-40DB-BCA3-63A0BCFA1916}" type="presParOf" srcId="{9CCA2C82-3BCD-4EA8-87FD-FB88D6E65FE1}" destId="{EF3336A1-C74E-4208-A524-C3BED42F5443}" srcOrd="0" destOrd="0" presId="urn:microsoft.com/office/officeart/2005/8/layout/orgChart1"/>
    <dgm:cxn modelId="{4FD96BEA-D5F8-4A5B-9ED5-FDE3ADFA469F}" type="presParOf" srcId="{EF3336A1-C74E-4208-A524-C3BED42F5443}" destId="{1025F389-5DDE-4131-9E31-CF9A96119A0E}" srcOrd="0" destOrd="0" presId="urn:microsoft.com/office/officeart/2005/8/layout/orgChart1"/>
    <dgm:cxn modelId="{7B67E47A-B7B5-4A35-A231-BD152B389A0B}" type="presParOf" srcId="{EF3336A1-C74E-4208-A524-C3BED42F5443}" destId="{809DA0B6-FCC3-426F-8E47-EA6C0FB25683}" srcOrd="1" destOrd="0" presId="urn:microsoft.com/office/officeart/2005/8/layout/orgChart1"/>
    <dgm:cxn modelId="{02956251-3C32-4EEA-B0FE-4B97B57A7985}" type="presParOf" srcId="{9CCA2C82-3BCD-4EA8-87FD-FB88D6E65FE1}" destId="{975D75EE-488D-4AED-96F1-C680568967DA}" srcOrd="1" destOrd="0" presId="urn:microsoft.com/office/officeart/2005/8/layout/orgChart1"/>
    <dgm:cxn modelId="{9CF99057-CD71-4C57-B66F-620EE9A8BE25}" type="presParOf" srcId="{9CCA2C82-3BCD-4EA8-87FD-FB88D6E65FE1}" destId="{FBBFDC4B-7138-4251-83E0-A66C9D62EFCD}" srcOrd="2" destOrd="0" presId="urn:microsoft.com/office/officeart/2005/8/layout/orgChart1"/>
    <dgm:cxn modelId="{59715A0D-F579-44DF-B3D2-75EA4B4C3C91}" type="presParOf" srcId="{2B882347-0807-4FCE-A7F5-3FEFECFBC0F2}" destId="{12C37C3C-B7F7-42D9-A522-305179E6252C}" srcOrd="2" destOrd="0" presId="urn:microsoft.com/office/officeart/2005/8/layout/orgChart1"/>
    <dgm:cxn modelId="{AB5F40F7-613D-4CF7-894A-DA547AB3A67E}" type="presParOf" srcId="{2B882347-0807-4FCE-A7F5-3FEFECFBC0F2}" destId="{0E217C8D-E7EA-4CD7-8A77-ECB5B3D452EA}" srcOrd="3" destOrd="0" presId="urn:microsoft.com/office/officeart/2005/8/layout/orgChart1"/>
    <dgm:cxn modelId="{0C11F52C-E001-40F3-8228-9D67D3032E0A}" type="presParOf" srcId="{0E217C8D-E7EA-4CD7-8A77-ECB5B3D452EA}" destId="{2224157D-167F-4345-B10F-01B3C4C30401}" srcOrd="0" destOrd="0" presId="urn:microsoft.com/office/officeart/2005/8/layout/orgChart1"/>
    <dgm:cxn modelId="{2838D01C-1195-4CA2-B964-2F86225C5377}" type="presParOf" srcId="{2224157D-167F-4345-B10F-01B3C4C30401}" destId="{2BA3991C-C0CB-423A-A71D-971B69A36083}" srcOrd="0" destOrd="0" presId="urn:microsoft.com/office/officeart/2005/8/layout/orgChart1"/>
    <dgm:cxn modelId="{BCB1B2DA-67FE-4C62-865E-999EDB513906}" type="presParOf" srcId="{2224157D-167F-4345-B10F-01B3C4C30401}" destId="{21DE65E4-3B30-49BB-A879-17C144B30944}" srcOrd="1" destOrd="0" presId="urn:microsoft.com/office/officeart/2005/8/layout/orgChart1"/>
    <dgm:cxn modelId="{EE986F79-51AB-4B8B-ACC9-F97385C8ED69}" type="presParOf" srcId="{0E217C8D-E7EA-4CD7-8A77-ECB5B3D452EA}" destId="{5F345C5E-BDA2-42F1-8ED3-5A5607D185B7}" srcOrd="1" destOrd="0" presId="urn:microsoft.com/office/officeart/2005/8/layout/orgChart1"/>
    <dgm:cxn modelId="{FD1BA9CC-AEA0-4BCD-8F06-7391A23135F2}" type="presParOf" srcId="{5F345C5E-BDA2-42F1-8ED3-5A5607D185B7}" destId="{4A65B39C-4400-4775-9344-9E2E5452A2EE}" srcOrd="0" destOrd="0" presId="urn:microsoft.com/office/officeart/2005/8/layout/orgChart1"/>
    <dgm:cxn modelId="{64D77320-B693-4603-9C65-C9668C89A458}" type="presParOf" srcId="{5F345C5E-BDA2-42F1-8ED3-5A5607D185B7}" destId="{F509A3C8-EF32-4A7A-A7D2-A9EA2B11392D}" srcOrd="1" destOrd="0" presId="urn:microsoft.com/office/officeart/2005/8/layout/orgChart1"/>
    <dgm:cxn modelId="{7547419A-3DCE-4EC0-8FCF-E763845B70AB}" type="presParOf" srcId="{F509A3C8-EF32-4A7A-A7D2-A9EA2B11392D}" destId="{7F267F3E-CFAC-4971-B27E-0559E5455EDD}" srcOrd="0" destOrd="0" presId="urn:microsoft.com/office/officeart/2005/8/layout/orgChart1"/>
    <dgm:cxn modelId="{6A321B6C-0C97-4322-AFD2-4D9EE7A655CB}" type="presParOf" srcId="{7F267F3E-CFAC-4971-B27E-0559E5455EDD}" destId="{E4E509C3-F97D-4A14-88D8-4766B992D324}" srcOrd="0" destOrd="0" presId="urn:microsoft.com/office/officeart/2005/8/layout/orgChart1"/>
    <dgm:cxn modelId="{A015DF49-5AB0-4DFF-86FB-E6BE54575FE6}" type="presParOf" srcId="{7F267F3E-CFAC-4971-B27E-0559E5455EDD}" destId="{F0C18C09-96C9-4152-BF05-5D996900A85E}" srcOrd="1" destOrd="0" presId="urn:microsoft.com/office/officeart/2005/8/layout/orgChart1"/>
    <dgm:cxn modelId="{D59D6F51-13AD-4904-871D-8748DAAC49D2}" type="presParOf" srcId="{F509A3C8-EF32-4A7A-A7D2-A9EA2B11392D}" destId="{63A60DD9-3C99-4B98-B4BF-806784E782CE}" srcOrd="1" destOrd="0" presId="urn:microsoft.com/office/officeart/2005/8/layout/orgChart1"/>
    <dgm:cxn modelId="{70052505-039F-43FD-BCBA-A90B7D6777A6}" type="presParOf" srcId="{63A60DD9-3C99-4B98-B4BF-806784E782CE}" destId="{C18635FB-6250-4DC2-880B-7DE2DCAFCD73}" srcOrd="0" destOrd="0" presId="urn:microsoft.com/office/officeart/2005/8/layout/orgChart1"/>
    <dgm:cxn modelId="{42FE9F6C-2DBC-41C8-ACD3-83A3C257A965}" type="presParOf" srcId="{63A60DD9-3C99-4B98-B4BF-806784E782CE}" destId="{673314E5-37DB-4626-9362-27A67661D6DA}" srcOrd="1" destOrd="0" presId="urn:microsoft.com/office/officeart/2005/8/layout/orgChart1"/>
    <dgm:cxn modelId="{B129E6E8-6B51-4FF3-95D0-37DE7AF5032B}" type="presParOf" srcId="{673314E5-37DB-4626-9362-27A67661D6DA}" destId="{BA99CFDF-1DA8-445A-AFC9-0E98FC72D95B}" srcOrd="0" destOrd="0" presId="urn:microsoft.com/office/officeart/2005/8/layout/orgChart1"/>
    <dgm:cxn modelId="{6370AD7A-85AB-4C73-ACCD-EB95C0BC469C}" type="presParOf" srcId="{BA99CFDF-1DA8-445A-AFC9-0E98FC72D95B}" destId="{700C6D0F-2099-41DC-BCDD-702041EB7C14}" srcOrd="0" destOrd="0" presId="urn:microsoft.com/office/officeart/2005/8/layout/orgChart1"/>
    <dgm:cxn modelId="{8EE66E70-9FE0-45BE-AF18-6FB2905E7D49}" type="presParOf" srcId="{BA99CFDF-1DA8-445A-AFC9-0E98FC72D95B}" destId="{7C21DF22-F5A0-44E4-A056-AE4476652D42}" srcOrd="1" destOrd="0" presId="urn:microsoft.com/office/officeart/2005/8/layout/orgChart1"/>
    <dgm:cxn modelId="{4B134941-AE24-4268-B1CF-542F9D786B87}" type="presParOf" srcId="{673314E5-37DB-4626-9362-27A67661D6DA}" destId="{D8092034-F79C-45C5-9794-D96D23E8E398}" srcOrd="1" destOrd="0" presId="urn:microsoft.com/office/officeart/2005/8/layout/orgChart1"/>
    <dgm:cxn modelId="{09DEFA5A-E116-42D1-A3C1-E95839E24004}" type="presParOf" srcId="{673314E5-37DB-4626-9362-27A67661D6DA}" destId="{80014BAC-D581-47F1-99AF-A3C9874178A7}" srcOrd="2" destOrd="0" presId="urn:microsoft.com/office/officeart/2005/8/layout/orgChart1"/>
    <dgm:cxn modelId="{FA025884-53C6-4703-A27D-A46A9E8A3BB3}" type="presParOf" srcId="{63A60DD9-3C99-4B98-B4BF-806784E782CE}" destId="{A8D2D6EE-AC73-4853-B93F-DB2503BE8D3D}" srcOrd="2" destOrd="0" presId="urn:microsoft.com/office/officeart/2005/8/layout/orgChart1"/>
    <dgm:cxn modelId="{C185A8AB-FAA4-428C-B380-7CFBB9463CB5}" type="presParOf" srcId="{63A60DD9-3C99-4B98-B4BF-806784E782CE}" destId="{7F7666FE-8259-4991-B3B9-DF848675F730}" srcOrd="3" destOrd="0" presId="urn:microsoft.com/office/officeart/2005/8/layout/orgChart1"/>
    <dgm:cxn modelId="{D913F531-9389-401E-BB31-C88B20B5B271}" type="presParOf" srcId="{7F7666FE-8259-4991-B3B9-DF848675F730}" destId="{815E748F-7BED-4BDF-B760-14DA6C051CC4}" srcOrd="0" destOrd="0" presId="urn:microsoft.com/office/officeart/2005/8/layout/orgChart1"/>
    <dgm:cxn modelId="{96E1A0C0-FF5C-48BE-93AE-2BFB9B5E2460}" type="presParOf" srcId="{815E748F-7BED-4BDF-B760-14DA6C051CC4}" destId="{8D6CE151-4371-4580-B31A-1CEC08A8D980}" srcOrd="0" destOrd="0" presId="urn:microsoft.com/office/officeart/2005/8/layout/orgChart1"/>
    <dgm:cxn modelId="{1B4779C4-0AE4-47D4-B245-8CC5816620E9}" type="presParOf" srcId="{815E748F-7BED-4BDF-B760-14DA6C051CC4}" destId="{2CE66715-A574-4FEE-8CF4-28DE36AAC80D}" srcOrd="1" destOrd="0" presId="urn:microsoft.com/office/officeart/2005/8/layout/orgChart1"/>
    <dgm:cxn modelId="{50D6954B-77B9-4223-9E4E-A8733E6646FB}" type="presParOf" srcId="{7F7666FE-8259-4991-B3B9-DF848675F730}" destId="{6DFDEBFC-A011-46A8-9441-B5E9773D2D88}" srcOrd="1" destOrd="0" presId="urn:microsoft.com/office/officeart/2005/8/layout/orgChart1"/>
    <dgm:cxn modelId="{493B6EF7-18D7-484E-9464-BECD34D74423}" type="presParOf" srcId="{7F7666FE-8259-4991-B3B9-DF848675F730}" destId="{A6DDF87F-829E-443B-B243-D365B42BA68F}" srcOrd="2" destOrd="0" presId="urn:microsoft.com/office/officeart/2005/8/layout/orgChart1"/>
    <dgm:cxn modelId="{5E41D040-3AB0-45D4-A364-51A4D93453A1}" type="presParOf" srcId="{F509A3C8-EF32-4A7A-A7D2-A9EA2B11392D}" destId="{CF7EDC1D-0846-4C12-BA91-7DD313708418}" srcOrd="2" destOrd="0" presId="urn:microsoft.com/office/officeart/2005/8/layout/orgChart1"/>
    <dgm:cxn modelId="{7E0B6DB8-F77D-4290-96FE-970E789CB3BB}" type="presParOf" srcId="{0E217C8D-E7EA-4CD7-8A77-ECB5B3D452EA}" destId="{0C733CD9-954F-4C5C-8CA8-2CBE65A26430}" srcOrd="2" destOrd="0" presId="urn:microsoft.com/office/officeart/2005/8/layout/orgChart1"/>
    <dgm:cxn modelId="{0BED7A84-C68C-4A53-B938-BF9139D499CC}" type="presParOf" srcId="{A268257A-CA96-43E3-B2CE-4F40A482E9C7}" destId="{1D5968AE-C026-4E29-99F8-9131308965C3}" srcOrd="2" destOrd="0" presId="urn:microsoft.com/office/officeart/2005/8/layout/orgChart1"/>
    <dgm:cxn modelId="{B280A887-4345-453A-AF30-0EA12FBB8233}" type="presParOf" srcId="{35816B97-A158-4F21-AA7F-0CF7E01762FC}" destId="{D99B324A-397B-4F71-8491-61954999596F}" srcOrd="2" destOrd="0" presId="urn:microsoft.com/office/officeart/2005/8/layout/orgChart1"/>
    <dgm:cxn modelId="{A58FA56C-C02C-4FEC-B177-0D53C1797423}" type="presParOf" srcId="{BDB938AC-213A-4A75-9738-225700F3A2BB}" destId="{C8BB48F8-3C90-4882-8147-5EA00AA0F233}" srcOrd="2" destOrd="0" presId="urn:microsoft.com/office/officeart/2005/8/layout/orgChart1"/>
  </dgm:cxnLst>
  <dgm:bg/>
  <dgm:whole/>
</dgm:dataModel>
</file>

<file path=ppt/diagrams/data2.xml><?xml version="1.0" encoding="utf-8"?>
<dgm:dataModel xmlns:dgm="http://schemas.openxmlformats.org/drawingml/2006/diagram" xmlns:a="http://schemas.openxmlformats.org/drawingml/2006/main">
  <dgm:ptLst>
    <dgm:pt modelId="{88837923-9752-4149-B3F1-8880C5459001}"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US"/>
        </a:p>
      </dgm:t>
    </dgm:pt>
    <dgm:pt modelId="{75FB5F15-C608-4CDE-8072-593D7E10FE10}">
      <dgm:prSet phldrT="[Text]" custT="1"/>
      <dgm:spPr/>
      <dgm:t>
        <a:bodyPr/>
        <a:lstStyle/>
        <a:p>
          <a:r>
            <a:rPr lang="en-US" sz="1600" dirty="0" smtClean="0">
              <a:latin typeface="Times New Roman" pitchFamily="18" charset="0"/>
              <a:cs typeface="Times New Roman" pitchFamily="18" charset="0"/>
            </a:rPr>
            <a:t>Abundant RE Resources</a:t>
          </a:r>
          <a:endParaRPr lang="en-US" sz="1600" dirty="0"/>
        </a:p>
      </dgm:t>
    </dgm:pt>
    <dgm:pt modelId="{D665CFA7-BA3D-450C-B54A-4583EDA6DA01}" type="parTrans" cxnId="{23375442-EEF5-442D-BB27-D3DCA160C2CB}">
      <dgm:prSet/>
      <dgm:spPr/>
      <dgm:t>
        <a:bodyPr/>
        <a:lstStyle/>
        <a:p>
          <a:endParaRPr lang="en-US" sz="800" dirty="0"/>
        </a:p>
      </dgm:t>
    </dgm:pt>
    <dgm:pt modelId="{7A0C13D1-2787-4B03-B9DF-72F567A8754D}" type="sibTrans" cxnId="{23375442-EEF5-442D-BB27-D3DCA160C2CB}">
      <dgm:prSet/>
      <dgm:spPr/>
      <dgm:t>
        <a:bodyPr/>
        <a:lstStyle/>
        <a:p>
          <a:endParaRPr lang="en-US" sz="800"/>
        </a:p>
      </dgm:t>
    </dgm:pt>
    <dgm:pt modelId="{77E3CCF7-7475-44A2-AB41-F380C3CEC8D0}">
      <dgm:prSet phldrT="[Text]" custT="1"/>
      <dgm:spPr/>
      <dgm:t>
        <a:bodyPr/>
        <a:lstStyle/>
        <a:p>
          <a:r>
            <a:rPr lang="en-US" sz="1600" dirty="0" smtClean="0">
              <a:latin typeface="Times New Roman" pitchFamily="18" charset="0"/>
              <a:cs typeface="Times New Roman" pitchFamily="18" charset="0"/>
            </a:rPr>
            <a:t>Research and </a:t>
          </a:r>
        </a:p>
        <a:p>
          <a:r>
            <a:rPr lang="en-US" sz="1600" dirty="0" smtClean="0">
              <a:latin typeface="Times New Roman" pitchFamily="18" charset="0"/>
              <a:cs typeface="Times New Roman" pitchFamily="18" charset="0"/>
            </a:rPr>
            <a:t>Development (R&amp;D)</a:t>
          </a:r>
          <a:endParaRPr lang="en-US" sz="1600" dirty="0"/>
        </a:p>
      </dgm:t>
    </dgm:pt>
    <dgm:pt modelId="{8EC0613B-3749-4282-AF0C-C518633F905A}" type="parTrans" cxnId="{0CD666F6-9D69-41BC-8590-F6CD5B9A5197}">
      <dgm:prSet/>
      <dgm:spPr/>
      <dgm:t>
        <a:bodyPr/>
        <a:lstStyle/>
        <a:p>
          <a:endParaRPr lang="en-US" sz="800" dirty="0"/>
        </a:p>
      </dgm:t>
    </dgm:pt>
    <dgm:pt modelId="{3792CFED-A645-4477-B461-276AE6996802}" type="sibTrans" cxnId="{0CD666F6-9D69-41BC-8590-F6CD5B9A5197}">
      <dgm:prSet/>
      <dgm:spPr/>
      <dgm:t>
        <a:bodyPr/>
        <a:lstStyle/>
        <a:p>
          <a:endParaRPr lang="en-US" sz="800"/>
        </a:p>
      </dgm:t>
    </dgm:pt>
    <dgm:pt modelId="{B34622CC-FFCA-4BB1-8ED7-740FE1EF1975}">
      <dgm:prSet phldrT="[Text]" custT="1"/>
      <dgm:spPr/>
      <dgm:t>
        <a:bodyPr/>
        <a:lstStyle/>
        <a:p>
          <a:r>
            <a:rPr lang="en-US" sz="1600" dirty="0" smtClean="0">
              <a:latin typeface="Times New Roman" pitchFamily="18" charset="0"/>
              <a:cs typeface="Times New Roman" pitchFamily="18" charset="0"/>
            </a:rPr>
            <a:t>Many Small RE </a:t>
          </a:r>
        </a:p>
        <a:p>
          <a:r>
            <a:rPr lang="en-US" sz="1600" dirty="0" smtClean="0">
              <a:latin typeface="Times New Roman" pitchFamily="18" charset="0"/>
              <a:cs typeface="Times New Roman" pitchFamily="18" charset="0"/>
            </a:rPr>
            <a:t>Businesses </a:t>
          </a:r>
          <a:endParaRPr lang="en-US" sz="1600" dirty="0"/>
        </a:p>
      </dgm:t>
    </dgm:pt>
    <dgm:pt modelId="{136946FC-E3CA-4A21-9C0F-40118BC8D617}" type="parTrans" cxnId="{B78E2270-ED1C-411C-A868-BA5F5DF0D742}">
      <dgm:prSet/>
      <dgm:spPr/>
      <dgm:t>
        <a:bodyPr/>
        <a:lstStyle/>
        <a:p>
          <a:endParaRPr lang="en-US" sz="800" dirty="0"/>
        </a:p>
      </dgm:t>
    </dgm:pt>
    <dgm:pt modelId="{B4B034FD-B753-447A-8CE4-EB103FCC1DC7}" type="sibTrans" cxnId="{B78E2270-ED1C-411C-A868-BA5F5DF0D742}">
      <dgm:prSet/>
      <dgm:spPr/>
      <dgm:t>
        <a:bodyPr/>
        <a:lstStyle/>
        <a:p>
          <a:endParaRPr lang="en-US" sz="800"/>
        </a:p>
      </dgm:t>
    </dgm:pt>
    <dgm:pt modelId="{CFFC049E-3486-4FD3-8A65-E14C271E5987}">
      <dgm:prSet custT="1"/>
      <dgm:spPr/>
      <dgm:t>
        <a:bodyPr/>
        <a:lstStyle/>
        <a:p>
          <a:r>
            <a:rPr lang="en-US" sz="1600" dirty="0" smtClean="0">
              <a:latin typeface="Times New Roman" pitchFamily="18" charset="0"/>
              <a:cs typeface="Times New Roman" pitchFamily="18" charset="0"/>
            </a:rPr>
            <a:t>More Jobs</a:t>
          </a:r>
          <a:endParaRPr lang="en-US" sz="1600" dirty="0"/>
        </a:p>
      </dgm:t>
    </dgm:pt>
    <dgm:pt modelId="{E7CE4045-3627-4729-A2F0-62BD0DB2B75B}" type="parTrans" cxnId="{A98CB7C0-2788-4C2F-8171-DBD58316D871}">
      <dgm:prSet/>
      <dgm:spPr/>
      <dgm:t>
        <a:bodyPr/>
        <a:lstStyle/>
        <a:p>
          <a:endParaRPr lang="en-US" sz="800" dirty="0"/>
        </a:p>
      </dgm:t>
    </dgm:pt>
    <dgm:pt modelId="{E52453AC-9C9E-48FB-B95F-BE8C914B99B3}" type="sibTrans" cxnId="{A98CB7C0-2788-4C2F-8171-DBD58316D871}">
      <dgm:prSet/>
      <dgm:spPr/>
      <dgm:t>
        <a:bodyPr/>
        <a:lstStyle/>
        <a:p>
          <a:endParaRPr lang="en-US" sz="800"/>
        </a:p>
      </dgm:t>
    </dgm:pt>
    <dgm:pt modelId="{CCA2B7E5-40FE-43F1-A914-9569E9099EF8}">
      <dgm:prSet custT="1"/>
      <dgm:spPr/>
      <dgm:t>
        <a:bodyPr/>
        <a:lstStyle/>
        <a:p>
          <a:r>
            <a:rPr lang="en-US" sz="1600" dirty="0" smtClean="0">
              <a:latin typeface="Times New Roman" pitchFamily="18" charset="0"/>
              <a:cs typeface="Times New Roman" pitchFamily="18" charset="0"/>
            </a:rPr>
            <a:t>Fewer Emissions</a:t>
          </a:r>
        </a:p>
      </dgm:t>
    </dgm:pt>
    <dgm:pt modelId="{934F0B7D-B35B-4F75-A382-641021D22102}" type="parTrans" cxnId="{98155A31-E614-4CA3-82D8-E59CEA44DB1D}">
      <dgm:prSet/>
      <dgm:spPr/>
      <dgm:t>
        <a:bodyPr/>
        <a:lstStyle/>
        <a:p>
          <a:endParaRPr lang="en-US" sz="800" dirty="0"/>
        </a:p>
      </dgm:t>
    </dgm:pt>
    <dgm:pt modelId="{48A52CDE-1627-4203-BA4D-612920A57692}" type="sibTrans" cxnId="{98155A31-E614-4CA3-82D8-E59CEA44DB1D}">
      <dgm:prSet/>
      <dgm:spPr/>
      <dgm:t>
        <a:bodyPr/>
        <a:lstStyle/>
        <a:p>
          <a:endParaRPr lang="en-US" sz="800"/>
        </a:p>
      </dgm:t>
    </dgm:pt>
    <dgm:pt modelId="{1AB177F0-193B-4BAF-8B35-EDCFB4BAEEE2}">
      <dgm:prSet custT="1"/>
      <dgm:spPr/>
      <dgm:t>
        <a:bodyPr/>
        <a:lstStyle/>
        <a:p>
          <a:r>
            <a:rPr lang="en-US" sz="1600" dirty="0" smtClean="0">
              <a:latin typeface="Times New Roman" pitchFamily="18" charset="0"/>
              <a:cs typeface="Times New Roman" pitchFamily="18" charset="0"/>
            </a:rPr>
            <a:t>Reduces Foreign Oil </a:t>
          </a:r>
        </a:p>
      </dgm:t>
    </dgm:pt>
    <dgm:pt modelId="{801F596D-181B-471A-9CA3-7CB7B6446623}" type="parTrans" cxnId="{72C38647-F9EF-4589-AFAA-0A9A8E333D0E}">
      <dgm:prSet/>
      <dgm:spPr/>
      <dgm:t>
        <a:bodyPr/>
        <a:lstStyle/>
        <a:p>
          <a:endParaRPr lang="en-US" sz="800" dirty="0"/>
        </a:p>
      </dgm:t>
    </dgm:pt>
    <dgm:pt modelId="{E3C64557-98FF-4A49-9D26-BF8E933F91F6}" type="sibTrans" cxnId="{72C38647-F9EF-4589-AFAA-0A9A8E333D0E}">
      <dgm:prSet/>
      <dgm:spPr/>
      <dgm:t>
        <a:bodyPr/>
        <a:lstStyle/>
        <a:p>
          <a:endParaRPr lang="en-US" sz="800"/>
        </a:p>
      </dgm:t>
    </dgm:pt>
    <dgm:pt modelId="{3C969C5D-B94C-4333-9A9B-C3088195CD2B}">
      <dgm:prSet custT="1"/>
      <dgm:spPr/>
      <dgm:t>
        <a:bodyPr/>
        <a:lstStyle/>
        <a:p>
          <a:r>
            <a:rPr lang="en-US" sz="1600" dirty="0" smtClean="0">
              <a:latin typeface="Times New Roman" pitchFamily="18" charset="0"/>
              <a:cs typeface="Times New Roman" pitchFamily="18" charset="0"/>
            </a:rPr>
            <a:t>More </a:t>
          </a:r>
        </a:p>
        <a:p>
          <a:r>
            <a:rPr lang="en-US" sz="1600" dirty="0" smtClean="0">
              <a:latin typeface="Times New Roman" pitchFamily="18" charset="0"/>
              <a:cs typeface="Times New Roman" pitchFamily="18" charset="0"/>
            </a:rPr>
            <a:t>Reasons… </a:t>
          </a:r>
        </a:p>
      </dgm:t>
    </dgm:pt>
    <dgm:pt modelId="{7B382D4F-67C1-4B3C-B477-86010613140B}" type="parTrans" cxnId="{28B92E7A-D566-4D55-9895-5CDDB0765799}">
      <dgm:prSet/>
      <dgm:spPr/>
      <dgm:t>
        <a:bodyPr/>
        <a:lstStyle/>
        <a:p>
          <a:endParaRPr lang="en-US" sz="800" dirty="0"/>
        </a:p>
      </dgm:t>
    </dgm:pt>
    <dgm:pt modelId="{CA00139D-715A-470E-A014-B819719CAD73}" type="sibTrans" cxnId="{28B92E7A-D566-4D55-9895-5CDDB0765799}">
      <dgm:prSet/>
      <dgm:spPr/>
      <dgm:t>
        <a:bodyPr/>
        <a:lstStyle/>
        <a:p>
          <a:endParaRPr lang="en-US" sz="800"/>
        </a:p>
      </dgm:t>
    </dgm:pt>
    <dgm:pt modelId="{40528A69-4F5C-45AA-A1E6-5D4334EAD739}">
      <dgm:prSet phldrT="[Text]" custT="1"/>
      <dgm:spPr/>
      <dgm:t>
        <a:bodyPr/>
        <a:lstStyle/>
        <a:p>
          <a:r>
            <a:rPr lang="en-US" sz="2000" dirty="0" smtClean="0">
              <a:latin typeface="Times New Roman" pitchFamily="18" charset="0"/>
              <a:cs typeface="Times New Roman" pitchFamily="18" charset="0"/>
            </a:rPr>
            <a:t>Most Florida Energy Consumption From Fossil Fuels Despite RE Advantages </a:t>
          </a:r>
          <a:endParaRPr lang="en-US" sz="2000" dirty="0"/>
        </a:p>
      </dgm:t>
    </dgm:pt>
    <dgm:pt modelId="{E10FF8A4-ED36-4B2B-BF70-93BF4EE463CC}" type="parTrans" cxnId="{51F003F5-D154-4A95-990E-58AC8B4A39B2}">
      <dgm:prSet/>
      <dgm:spPr/>
      <dgm:t>
        <a:bodyPr/>
        <a:lstStyle/>
        <a:p>
          <a:endParaRPr lang="en-US" sz="800" dirty="0"/>
        </a:p>
      </dgm:t>
    </dgm:pt>
    <dgm:pt modelId="{7E02891A-C919-4336-BA56-E832ACAB5048}" type="sibTrans" cxnId="{51F003F5-D154-4A95-990E-58AC8B4A39B2}">
      <dgm:prSet/>
      <dgm:spPr/>
      <dgm:t>
        <a:bodyPr/>
        <a:lstStyle/>
        <a:p>
          <a:endParaRPr lang="en-US" sz="800"/>
        </a:p>
      </dgm:t>
    </dgm:pt>
    <dgm:pt modelId="{31D06F8B-0428-4C30-B1D8-45462217EB00}">
      <dgm:prSet phldrT="[Text]" custT="1"/>
      <dgm:spPr/>
      <dgm:t>
        <a:bodyPr/>
        <a:lstStyle/>
        <a:p>
          <a:r>
            <a:rPr lang="en-US" sz="3200" b="1" dirty="0" smtClean="0">
              <a:latin typeface="Times New Roman" pitchFamily="18" charset="0"/>
              <a:cs typeface="Times New Roman" pitchFamily="18" charset="0"/>
            </a:rPr>
            <a:t>Why Discuss State Level RE Politics? </a:t>
          </a:r>
          <a:endParaRPr lang="en-US" sz="3200" dirty="0"/>
        </a:p>
      </dgm:t>
    </dgm:pt>
    <dgm:pt modelId="{C93AF7D1-1C76-4E6E-8AAD-802A819D3A18}" type="parTrans" cxnId="{4DBAF213-AF53-47C7-B4F7-17D86D6EE498}">
      <dgm:prSet/>
      <dgm:spPr/>
      <dgm:t>
        <a:bodyPr/>
        <a:lstStyle/>
        <a:p>
          <a:endParaRPr lang="en-US" sz="800"/>
        </a:p>
      </dgm:t>
    </dgm:pt>
    <dgm:pt modelId="{CCDBDF5D-1083-4EE0-B310-7729B0BBEFB6}" type="sibTrans" cxnId="{4DBAF213-AF53-47C7-B4F7-17D86D6EE498}">
      <dgm:prSet/>
      <dgm:spPr/>
      <dgm:t>
        <a:bodyPr/>
        <a:lstStyle/>
        <a:p>
          <a:endParaRPr lang="en-US" sz="800"/>
        </a:p>
      </dgm:t>
    </dgm:pt>
    <dgm:pt modelId="{90970844-B43E-4DA9-B5B3-C8532B4B6721}">
      <dgm:prSet custT="1"/>
      <dgm:spPr/>
      <dgm:t>
        <a:bodyPr/>
        <a:lstStyle/>
        <a:p>
          <a:r>
            <a:rPr lang="en-US" sz="1600" dirty="0" smtClean="0">
              <a:latin typeface="Times New Roman" pitchFamily="18" charset="0"/>
              <a:cs typeface="Times New Roman" pitchFamily="18" charset="0"/>
            </a:rPr>
            <a:t>Becoming More Cost Competitive</a:t>
          </a:r>
        </a:p>
      </dgm:t>
    </dgm:pt>
    <dgm:pt modelId="{5B87CA7B-11C6-441B-9F09-628F18C60C93}" type="parTrans" cxnId="{8AC31AC0-006B-4913-8E18-CC0DB098104F}">
      <dgm:prSet/>
      <dgm:spPr/>
      <dgm:t>
        <a:bodyPr/>
        <a:lstStyle/>
        <a:p>
          <a:endParaRPr lang="en-US" sz="800" dirty="0"/>
        </a:p>
      </dgm:t>
    </dgm:pt>
    <dgm:pt modelId="{2123652A-17F2-4197-9D85-A005729F58CB}" type="sibTrans" cxnId="{8AC31AC0-006B-4913-8E18-CC0DB098104F}">
      <dgm:prSet/>
      <dgm:spPr/>
      <dgm:t>
        <a:bodyPr/>
        <a:lstStyle/>
        <a:p>
          <a:endParaRPr lang="en-US" sz="800"/>
        </a:p>
      </dgm:t>
    </dgm:pt>
    <dgm:pt modelId="{D95D751F-40C8-4ADF-AF88-196DE362F9C3}" type="pres">
      <dgm:prSet presAssocID="{88837923-9752-4149-B3F1-8880C5459001}" presName="linearFlow" presStyleCnt="0">
        <dgm:presLayoutVars>
          <dgm:dir/>
          <dgm:animLvl val="lvl"/>
          <dgm:resizeHandles val="exact"/>
        </dgm:presLayoutVars>
      </dgm:prSet>
      <dgm:spPr/>
      <dgm:t>
        <a:bodyPr/>
        <a:lstStyle/>
        <a:p>
          <a:endParaRPr lang="en-US"/>
        </a:p>
      </dgm:t>
    </dgm:pt>
    <dgm:pt modelId="{E96C274E-CA08-4BE7-99DA-D4CC24A65653}" type="pres">
      <dgm:prSet presAssocID="{31D06F8B-0428-4C30-B1D8-45462217EB00}" presName="composite" presStyleCnt="0"/>
      <dgm:spPr/>
    </dgm:pt>
    <dgm:pt modelId="{8DBB5C58-082C-4408-A42B-0DC4EC1CBB2B}" type="pres">
      <dgm:prSet presAssocID="{31D06F8B-0428-4C30-B1D8-45462217EB00}" presName="parentText" presStyleLbl="alignNode1" presStyleIdx="0" presStyleCnt="1">
        <dgm:presLayoutVars>
          <dgm:chMax val="1"/>
          <dgm:bulletEnabled val="1"/>
        </dgm:presLayoutVars>
      </dgm:prSet>
      <dgm:spPr/>
      <dgm:t>
        <a:bodyPr/>
        <a:lstStyle/>
        <a:p>
          <a:endParaRPr lang="en-US"/>
        </a:p>
      </dgm:t>
    </dgm:pt>
    <dgm:pt modelId="{BC8980FF-FAAE-43FE-A6A9-86617B252A5F}" type="pres">
      <dgm:prSet presAssocID="{31D06F8B-0428-4C30-B1D8-45462217EB00}" presName="descendantText" presStyleLbl="alignAcc1" presStyleIdx="0" presStyleCnt="1">
        <dgm:presLayoutVars>
          <dgm:bulletEnabled val="1"/>
        </dgm:presLayoutVars>
      </dgm:prSet>
      <dgm:spPr/>
      <dgm:t>
        <a:bodyPr/>
        <a:lstStyle/>
        <a:p>
          <a:endParaRPr lang="en-US"/>
        </a:p>
      </dgm:t>
    </dgm:pt>
  </dgm:ptLst>
  <dgm:cxnLst>
    <dgm:cxn modelId="{26F93F11-3066-4246-BF05-6670AB9D7783}" type="presOf" srcId="{B34622CC-FFCA-4BB1-8ED7-740FE1EF1975}" destId="{BC8980FF-FAAE-43FE-A6A9-86617B252A5F}" srcOrd="0" destOrd="3" presId="urn:microsoft.com/office/officeart/2005/8/layout/chevron2"/>
    <dgm:cxn modelId="{7C35EEF6-DE84-4097-8858-071E06B88ED0}" type="presOf" srcId="{90970844-B43E-4DA9-B5B3-C8532B4B6721}" destId="{BC8980FF-FAAE-43FE-A6A9-86617B252A5F}" srcOrd="0" destOrd="7" presId="urn:microsoft.com/office/officeart/2005/8/layout/chevron2"/>
    <dgm:cxn modelId="{51F003F5-D154-4A95-990E-58AC8B4A39B2}" srcId="{31D06F8B-0428-4C30-B1D8-45462217EB00}" destId="{40528A69-4F5C-45AA-A1E6-5D4334EAD739}" srcOrd="0" destOrd="0" parTransId="{E10FF8A4-ED36-4B2B-BF70-93BF4EE463CC}" sibTransId="{7E02891A-C919-4336-BA56-E832ACAB5048}"/>
    <dgm:cxn modelId="{8AC31AC0-006B-4913-8E18-CC0DB098104F}" srcId="{40528A69-4F5C-45AA-A1E6-5D4334EAD739}" destId="{90970844-B43E-4DA9-B5B3-C8532B4B6721}" srcOrd="6" destOrd="0" parTransId="{5B87CA7B-11C6-441B-9F09-628F18C60C93}" sibTransId="{2123652A-17F2-4197-9D85-A005729F58CB}"/>
    <dgm:cxn modelId="{A6C36D2A-419F-4C4D-99B2-415B3C9F0447}" type="presOf" srcId="{CCA2B7E5-40FE-43F1-A914-9569E9099EF8}" destId="{BC8980FF-FAAE-43FE-A6A9-86617B252A5F}" srcOrd="0" destOrd="5" presId="urn:microsoft.com/office/officeart/2005/8/layout/chevron2"/>
    <dgm:cxn modelId="{A1DBCD88-7E51-43A5-AB77-5D297435FCFD}" type="presOf" srcId="{75FB5F15-C608-4CDE-8072-593D7E10FE10}" destId="{BC8980FF-FAAE-43FE-A6A9-86617B252A5F}" srcOrd="0" destOrd="1" presId="urn:microsoft.com/office/officeart/2005/8/layout/chevron2"/>
    <dgm:cxn modelId="{A98CB7C0-2788-4C2F-8171-DBD58316D871}" srcId="{40528A69-4F5C-45AA-A1E6-5D4334EAD739}" destId="{CFFC049E-3486-4FD3-8A65-E14C271E5987}" srcOrd="3" destOrd="0" parTransId="{E7CE4045-3627-4729-A2F0-62BD0DB2B75B}" sibTransId="{E52453AC-9C9E-48FB-B95F-BE8C914B99B3}"/>
    <dgm:cxn modelId="{23375442-EEF5-442D-BB27-D3DCA160C2CB}" srcId="{40528A69-4F5C-45AA-A1E6-5D4334EAD739}" destId="{75FB5F15-C608-4CDE-8072-593D7E10FE10}" srcOrd="0" destOrd="0" parTransId="{D665CFA7-BA3D-450C-B54A-4583EDA6DA01}" sibTransId="{7A0C13D1-2787-4B03-B9DF-72F567A8754D}"/>
    <dgm:cxn modelId="{98155A31-E614-4CA3-82D8-E59CEA44DB1D}" srcId="{40528A69-4F5C-45AA-A1E6-5D4334EAD739}" destId="{CCA2B7E5-40FE-43F1-A914-9569E9099EF8}" srcOrd="4" destOrd="0" parTransId="{934F0B7D-B35B-4F75-A382-641021D22102}" sibTransId="{48A52CDE-1627-4203-BA4D-612920A57692}"/>
    <dgm:cxn modelId="{4DBAF213-AF53-47C7-B4F7-17D86D6EE498}" srcId="{88837923-9752-4149-B3F1-8880C5459001}" destId="{31D06F8B-0428-4C30-B1D8-45462217EB00}" srcOrd="0" destOrd="0" parTransId="{C93AF7D1-1C76-4E6E-8AAD-802A819D3A18}" sibTransId="{CCDBDF5D-1083-4EE0-B310-7729B0BBEFB6}"/>
    <dgm:cxn modelId="{3C301861-C3A1-4C5D-9859-D78077929B9D}" type="presOf" srcId="{3C969C5D-B94C-4333-9A9B-C3088195CD2B}" destId="{BC8980FF-FAAE-43FE-A6A9-86617B252A5F}" srcOrd="0" destOrd="8" presId="urn:microsoft.com/office/officeart/2005/8/layout/chevron2"/>
    <dgm:cxn modelId="{AD687693-9BEB-4AB5-B480-65967268130E}" type="presOf" srcId="{CFFC049E-3486-4FD3-8A65-E14C271E5987}" destId="{BC8980FF-FAAE-43FE-A6A9-86617B252A5F}" srcOrd="0" destOrd="4" presId="urn:microsoft.com/office/officeart/2005/8/layout/chevron2"/>
    <dgm:cxn modelId="{569A7FE2-7B57-4B9A-9A7A-6F8B7CEE7EAB}" type="presOf" srcId="{31D06F8B-0428-4C30-B1D8-45462217EB00}" destId="{8DBB5C58-082C-4408-A42B-0DC4EC1CBB2B}" srcOrd="0" destOrd="0" presId="urn:microsoft.com/office/officeart/2005/8/layout/chevron2"/>
    <dgm:cxn modelId="{28B92E7A-D566-4D55-9895-5CDDB0765799}" srcId="{40528A69-4F5C-45AA-A1E6-5D4334EAD739}" destId="{3C969C5D-B94C-4333-9A9B-C3088195CD2B}" srcOrd="7" destOrd="0" parTransId="{7B382D4F-67C1-4B3C-B477-86010613140B}" sibTransId="{CA00139D-715A-470E-A014-B819719CAD73}"/>
    <dgm:cxn modelId="{72C38647-F9EF-4589-AFAA-0A9A8E333D0E}" srcId="{40528A69-4F5C-45AA-A1E6-5D4334EAD739}" destId="{1AB177F0-193B-4BAF-8B35-EDCFB4BAEEE2}" srcOrd="5" destOrd="0" parTransId="{801F596D-181B-471A-9CA3-7CB7B6446623}" sibTransId="{E3C64557-98FF-4A49-9D26-BF8E933F91F6}"/>
    <dgm:cxn modelId="{45009C7B-3585-4E9E-989A-ABCA25060CCE}" type="presOf" srcId="{1AB177F0-193B-4BAF-8B35-EDCFB4BAEEE2}" destId="{BC8980FF-FAAE-43FE-A6A9-86617B252A5F}" srcOrd="0" destOrd="6" presId="urn:microsoft.com/office/officeart/2005/8/layout/chevron2"/>
    <dgm:cxn modelId="{B78E2270-ED1C-411C-A868-BA5F5DF0D742}" srcId="{40528A69-4F5C-45AA-A1E6-5D4334EAD739}" destId="{B34622CC-FFCA-4BB1-8ED7-740FE1EF1975}" srcOrd="2" destOrd="0" parTransId="{136946FC-E3CA-4A21-9C0F-40118BC8D617}" sibTransId="{B4B034FD-B753-447A-8CE4-EB103FCC1DC7}"/>
    <dgm:cxn modelId="{B9948DD6-DC46-4CDD-B7FA-4C3D36A702E4}" type="presOf" srcId="{88837923-9752-4149-B3F1-8880C5459001}" destId="{D95D751F-40C8-4ADF-AF88-196DE362F9C3}" srcOrd="0" destOrd="0" presId="urn:microsoft.com/office/officeart/2005/8/layout/chevron2"/>
    <dgm:cxn modelId="{E89478B6-CB52-41B6-A709-11BAE22FA697}" type="presOf" srcId="{40528A69-4F5C-45AA-A1E6-5D4334EAD739}" destId="{BC8980FF-FAAE-43FE-A6A9-86617B252A5F}" srcOrd="0" destOrd="0" presId="urn:microsoft.com/office/officeart/2005/8/layout/chevron2"/>
    <dgm:cxn modelId="{0CD666F6-9D69-41BC-8590-F6CD5B9A5197}" srcId="{40528A69-4F5C-45AA-A1E6-5D4334EAD739}" destId="{77E3CCF7-7475-44A2-AB41-F380C3CEC8D0}" srcOrd="1" destOrd="0" parTransId="{8EC0613B-3749-4282-AF0C-C518633F905A}" sibTransId="{3792CFED-A645-4477-B461-276AE6996802}"/>
    <dgm:cxn modelId="{F5E0BB63-675E-4EB4-A3FB-B231896968AD}" type="presOf" srcId="{77E3CCF7-7475-44A2-AB41-F380C3CEC8D0}" destId="{BC8980FF-FAAE-43FE-A6A9-86617B252A5F}" srcOrd="0" destOrd="2" presId="urn:microsoft.com/office/officeart/2005/8/layout/chevron2"/>
    <dgm:cxn modelId="{64A24180-7E35-435C-9687-79E6E98D43D8}" type="presParOf" srcId="{D95D751F-40C8-4ADF-AF88-196DE362F9C3}" destId="{E96C274E-CA08-4BE7-99DA-D4CC24A65653}" srcOrd="0" destOrd="0" presId="urn:microsoft.com/office/officeart/2005/8/layout/chevron2"/>
    <dgm:cxn modelId="{0DCD3154-D20D-41DA-B0E9-D8C399569628}" type="presParOf" srcId="{E96C274E-CA08-4BE7-99DA-D4CC24A65653}" destId="{8DBB5C58-082C-4408-A42B-0DC4EC1CBB2B}" srcOrd="0" destOrd="0" presId="urn:microsoft.com/office/officeart/2005/8/layout/chevron2"/>
    <dgm:cxn modelId="{70A2BF41-6B69-4285-AA18-03B0D8ECCF6F}" type="presParOf" srcId="{E96C274E-CA08-4BE7-99DA-D4CC24A65653}" destId="{BC8980FF-FAAE-43FE-A6A9-86617B252A5F}" srcOrd="1" destOrd="0" presId="urn:microsoft.com/office/officeart/2005/8/layout/chevron2"/>
  </dgm:cxnLst>
  <dgm:bg/>
  <dgm:whole>
    <a:ln>
      <a:solidFill>
        <a:srgbClr val="00FFFF"/>
      </a:solidFill>
    </a:ln>
  </dgm:whole>
</dgm:dataModel>
</file>

<file path=ppt/diagrams/data3.xml><?xml version="1.0" encoding="utf-8"?>
<dgm:dataModel xmlns:dgm="http://schemas.openxmlformats.org/drawingml/2006/diagram" xmlns:a="http://schemas.openxmlformats.org/drawingml/2006/main">
  <dgm:ptLst>
    <dgm:pt modelId="{2ABF7205-5165-49DD-96BF-0147096DA2BA}"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en-US"/>
        </a:p>
      </dgm:t>
    </dgm:pt>
    <dgm:pt modelId="{A804EF43-60DA-47A8-B96E-AD6EC0B6A273}">
      <dgm:prSet phldrT="[Text]" custT="1"/>
      <dgm:spPr/>
      <dgm:t>
        <a:bodyPr/>
        <a:lstStyle/>
        <a:p>
          <a:r>
            <a:rPr lang="en-US" sz="3200" dirty="0" smtClean="0">
              <a:latin typeface="Times New Roman" pitchFamily="18" charset="0"/>
              <a:cs typeface="Times New Roman" pitchFamily="18" charset="0"/>
            </a:rPr>
            <a:t>What This Means</a:t>
          </a:r>
          <a:endParaRPr lang="en-US" sz="3200" dirty="0">
            <a:latin typeface="Times New Roman" pitchFamily="18" charset="0"/>
            <a:cs typeface="Times New Roman" pitchFamily="18" charset="0"/>
          </a:endParaRPr>
        </a:p>
      </dgm:t>
    </dgm:pt>
    <dgm:pt modelId="{1C51D9BC-08E6-4916-9463-42F3BAEB3E30}" type="parTrans" cxnId="{D0338B53-1E77-4C05-A698-C42B3707E34F}">
      <dgm:prSet/>
      <dgm:spPr/>
      <dgm:t>
        <a:bodyPr/>
        <a:lstStyle/>
        <a:p>
          <a:endParaRPr lang="en-US"/>
        </a:p>
      </dgm:t>
    </dgm:pt>
    <dgm:pt modelId="{A3B520F3-A0C1-4706-840E-287D4C87D047}" type="sibTrans" cxnId="{D0338B53-1E77-4C05-A698-C42B3707E34F}">
      <dgm:prSet/>
      <dgm:spPr/>
      <dgm:t>
        <a:bodyPr/>
        <a:lstStyle/>
        <a:p>
          <a:endParaRPr lang="en-US"/>
        </a:p>
      </dgm:t>
    </dgm:pt>
    <dgm:pt modelId="{23272FFC-2609-47D3-A937-ECAED8D2A299}">
      <dgm:prSet phldrT="[Text]" custT="1"/>
      <dgm:spPr/>
      <dgm:t>
        <a:bodyPr/>
        <a:lstStyle/>
        <a:p>
          <a:r>
            <a:rPr lang="en-US" sz="2400" dirty="0" smtClean="0">
              <a:latin typeface="Times New Roman" pitchFamily="18" charset="0"/>
              <a:cs typeface="Times New Roman" pitchFamily="18" charset="0"/>
            </a:rPr>
            <a:t>RE Resources Underutilized Despite Technological Advances</a:t>
          </a:r>
          <a:endParaRPr lang="en-US" sz="2400" dirty="0">
            <a:latin typeface="Times New Roman" pitchFamily="18" charset="0"/>
            <a:cs typeface="Times New Roman" pitchFamily="18" charset="0"/>
          </a:endParaRPr>
        </a:p>
      </dgm:t>
    </dgm:pt>
    <dgm:pt modelId="{C570C0CE-D93F-43E0-AFA9-9CAFDCCC2D11}" type="parTrans" cxnId="{2AF37B58-488D-4A2E-8D85-12989C1F88BE}">
      <dgm:prSet/>
      <dgm:spPr/>
      <dgm:t>
        <a:bodyPr/>
        <a:lstStyle/>
        <a:p>
          <a:endParaRPr lang="en-US"/>
        </a:p>
      </dgm:t>
    </dgm:pt>
    <dgm:pt modelId="{E4D1662B-8FEE-4E48-884A-81FFFA3C7A74}" type="sibTrans" cxnId="{2AF37B58-488D-4A2E-8D85-12989C1F88BE}">
      <dgm:prSet/>
      <dgm:spPr/>
      <dgm:t>
        <a:bodyPr/>
        <a:lstStyle/>
        <a:p>
          <a:endParaRPr lang="en-US"/>
        </a:p>
      </dgm:t>
    </dgm:pt>
    <dgm:pt modelId="{6DF2EFB5-9AF0-4E1A-929C-584B8DE03D3C}">
      <dgm:prSet phldrT="[Text]"/>
      <dgm:spPr/>
      <dgm:t>
        <a:bodyPr/>
        <a:lstStyle/>
        <a:p>
          <a:r>
            <a:rPr lang="en-US" dirty="0" smtClean="0">
              <a:latin typeface="Times New Roman" pitchFamily="18" charset="0"/>
              <a:cs typeface="Times New Roman" pitchFamily="18" charset="0"/>
            </a:rPr>
            <a:t>Government Help Needed: Some Important Initiatives</a:t>
          </a:r>
          <a:endParaRPr lang="en-US" dirty="0">
            <a:latin typeface="Times New Roman" pitchFamily="18" charset="0"/>
            <a:cs typeface="Times New Roman" pitchFamily="18" charset="0"/>
          </a:endParaRPr>
        </a:p>
      </dgm:t>
    </dgm:pt>
    <dgm:pt modelId="{8CB94260-0E64-49C6-9A8F-E3C33B1E468A}" type="parTrans" cxnId="{52FF7F45-D8A9-40F2-AAC5-24CFFF2A8727}">
      <dgm:prSet/>
      <dgm:spPr/>
      <dgm:t>
        <a:bodyPr/>
        <a:lstStyle/>
        <a:p>
          <a:endParaRPr lang="en-US"/>
        </a:p>
      </dgm:t>
    </dgm:pt>
    <dgm:pt modelId="{540A39D2-42E4-48AD-8905-F2C1CBCC0660}" type="sibTrans" cxnId="{52FF7F45-D8A9-40F2-AAC5-24CFFF2A8727}">
      <dgm:prSet/>
      <dgm:spPr/>
      <dgm:t>
        <a:bodyPr/>
        <a:lstStyle/>
        <a:p>
          <a:endParaRPr lang="en-US"/>
        </a:p>
      </dgm:t>
    </dgm:pt>
    <dgm:pt modelId="{69AC4F40-E193-44B1-B4CC-5222276A90C5}">
      <dgm:prSet phldrT="[Text]" custT="1"/>
      <dgm:spPr/>
      <dgm:t>
        <a:bodyPr/>
        <a:lstStyle/>
        <a:p>
          <a:r>
            <a:rPr lang="en-US" sz="2800" dirty="0" smtClean="0">
              <a:latin typeface="Times New Roman" pitchFamily="18" charset="0"/>
              <a:cs typeface="Times New Roman" pitchFamily="18" charset="0"/>
            </a:rPr>
            <a:t>Subsidies</a:t>
          </a:r>
          <a:endParaRPr lang="en-US" sz="2800" dirty="0">
            <a:latin typeface="Times New Roman" pitchFamily="18" charset="0"/>
            <a:cs typeface="Times New Roman" pitchFamily="18" charset="0"/>
          </a:endParaRPr>
        </a:p>
      </dgm:t>
    </dgm:pt>
    <dgm:pt modelId="{8DA01B63-6947-4D5D-BD47-E59E4832C595}" type="parTrans" cxnId="{BD4B16D9-D58C-4924-85F9-B5952A6201E8}">
      <dgm:prSet/>
      <dgm:spPr/>
      <dgm:t>
        <a:bodyPr/>
        <a:lstStyle/>
        <a:p>
          <a:endParaRPr lang="en-US"/>
        </a:p>
      </dgm:t>
    </dgm:pt>
    <dgm:pt modelId="{B8AFBC28-E0BA-4D4C-B2C3-1D243DA8B37F}" type="sibTrans" cxnId="{BD4B16D9-D58C-4924-85F9-B5952A6201E8}">
      <dgm:prSet/>
      <dgm:spPr/>
      <dgm:t>
        <a:bodyPr/>
        <a:lstStyle/>
        <a:p>
          <a:endParaRPr lang="en-US"/>
        </a:p>
      </dgm:t>
    </dgm:pt>
    <dgm:pt modelId="{76BEDA75-4FB5-4746-A53C-58947D91A220}">
      <dgm:prSet phldrT="[Text]"/>
      <dgm:spPr/>
      <dgm:t>
        <a:bodyPr/>
        <a:lstStyle/>
        <a:p>
          <a:r>
            <a:rPr lang="en-US" dirty="0" smtClean="0">
              <a:latin typeface="Times New Roman" pitchFamily="18" charset="0"/>
              <a:cs typeface="Times New Roman" pitchFamily="18" charset="0"/>
            </a:rPr>
            <a:t>Regulations Promoting RE R&amp;D</a:t>
          </a:r>
          <a:endParaRPr lang="en-US" dirty="0">
            <a:latin typeface="Times New Roman" pitchFamily="18" charset="0"/>
            <a:cs typeface="Times New Roman" pitchFamily="18" charset="0"/>
          </a:endParaRPr>
        </a:p>
      </dgm:t>
    </dgm:pt>
    <dgm:pt modelId="{789BAB4D-5822-4D68-8CC4-A309A7396451}" type="parTrans" cxnId="{A8707109-B2F2-4767-9B45-8B9089D0D09A}">
      <dgm:prSet/>
      <dgm:spPr/>
      <dgm:t>
        <a:bodyPr/>
        <a:lstStyle/>
        <a:p>
          <a:endParaRPr lang="en-US"/>
        </a:p>
      </dgm:t>
    </dgm:pt>
    <dgm:pt modelId="{97927CE7-ADCE-495B-BAD5-B831E0968866}" type="sibTrans" cxnId="{A8707109-B2F2-4767-9B45-8B9089D0D09A}">
      <dgm:prSet/>
      <dgm:spPr/>
      <dgm:t>
        <a:bodyPr/>
        <a:lstStyle/>
        <a:p>
          <a:endParaRPr lang="en-US"/>
        </a:p>
      </dgm:t>
    </dgm:pt>
    <dgm:pt modelId="{3AC32278-DCB7-45AC-8283-0E2FBB40572B}">
      <dgm:prSet phldrT="[Text]"/>
      <dgm:spPr/>
      <dgm:t>
        <a:bodyPr/>
        <a:lstStyle/>
        <a:p>
          <a:r>
            <a:rPr lang="en-US" dirty="0" smtClean="0">
              <a:latin typeface="Times New Roman" pitchFamily="18" charset="0"/>
              <a:cs typeface="Times New Roman" pitchFamily="18" charset="0"/>
            </a:rPr>
            <a:t>Carbon Taxes</a:t>
          </a:r>
          <a:endParaRPr lang="en-US" dirty="0">
            <a:latin typeface="Times New Roman" pitchFamily="18" charset="0"/>
            <a:cs typeface="Times New Roman" pitchFamily="18" charset="0"/>
          </a:endParaRPr>
        </a:p>
      </dgm:t>
    </dgm:pt>
    <dgm:pt modelId="{6B439F68-5CB5-4B85-9094-8D4A1BA704FF}" type="parTrans" cxnId="{181EE03E-6DC5-4EBF-9A18-22DF5C77F7AC}">
      <dgm:prSet/>
      <dgm:spPr/>
      <dgm:t>
        <a:bodyPr/>
        <a:lstStyle/>
        <a:p>
          <a:endParaRPr lang="en-US"/>
        </a:p>
      </dgm:t>
    </dgm:pt>
    <dgm:pt modelId="{08CAB367-9411-42A4-ACB4-34AEFD38D47F}" type="sibTrans" cxnId="{181EE03E-6DC5-4EBF-9A18-22DF5C77F7AC}">
      <dgm:prSet/>
      <dgm:spPr/>
      <dgm:t>
        <a:bodyPr/>
        <a:lstStyle/>
        <a:p>
          <a:endParaRPr lang="en-US"/>
        </a:p>
      </dgm:t>
    </dgm:pt>
    <dgm:pt modelId="{3669227A-55FA-4EA3-A90A-A5B2B499CA79}">
      <dgm:prSet phldrT="[Text]"/>
      <dgm:spPr/>
      <dgm:t>
        <a:bodyPr/>
        <a:lstStyle/>
        <a:p>
          <a:r>
            <a:rPr lang="en-US" dirty="0" smtClean="0">
              <a:latin typeface="Times New Roman" pitchFamily="18" charset="0"/>
              <a:cs typeface="Times New Roman" pitchFamily="18" charset="0"/>
            </a:rPr>
            <a:t>Pollution Restrictions </a:t>
          </a:r>
          <a:endParaRPr lang="en-US" dirty="0">
            <a:latin typeface="Times New Roman" pitchFamily="18" charset="0"/>
            <a:cs typeface="Times New Roman" pitchFamily="18" charset="0"/>
          </a:endParaRPr>
        </a:p>
      </dgm:t>
    </dgm:pt>
    <dgm:pt modelId="{2FD92D00-00F5-4341-9C3B-7A7FE46C19E5}" type="parTrans" cxnId="{A6C5F054-1811-40AC-8228-068000F5F7C8}">
      <dgm:prSet/>
      <dgm:spPr/>
      <dgm:t>
        <a:bodyPr/>
        <a:lstStyle/>
        <a:p>
          <a:endParaRPr lang="en-US"/>
        </a:p>
      </dgm:t>
    </dgm:pt>
    <dgm:pt modelId="{125BC265-40E5-4B54-9652-0AFC87A9BED3}" type="sibTrans" cxnId="{A6C5F054-1811-40AC-8228-068000F5F7C8}">
      <dgm:prSet/>
      <dgm:spPr/>
      <dgm:t>
        <a:bodyPr/>
        <a:lstStyle/>
        <a:p>
          <a:endParaRPr lang="en-US"/>
        </a:p>
      </dgm:t>
    </dgm:pt>
    <dgm:pt modelId="{C90D3A58-50E9-476B-B0F0-6B2B8EDEAC06}">
      <dgm:prSet phldrT="[Text]"/>
      <dgm:spPr/>
      <dgm:t>
        <a:bodyPr/>
        <a:lstStyle/>
        <a:p>
          <a:r>
            <a:rPr lang="en-US" dirty="0" smtClean="0">
              <a:latin typeface="Times New Roman" pitchFamily="18" charset="0"/>
              <a:cs typeface="Times New Roman" pitchFamily="18" charset="0"/>
            </a:rPr>
            <a:t>Etc…</a:t>
          </a:r>
          <a:endParaRPr lang="en-US" dirty="0">
            <a:latin typeface="Times New Roman" pitchFamily="18" charset="0"/>
            <a:cs typeface="Times New Roman" pitchFamily="18" charset="0"/>
          </a:endParaRPr>
        </a:p>
      </dgm:t>
    </dgm:pt>
    <dgm:pt modelId="{F5C2A1C2-1889-463E-B4DC-183CF2908FC2}" type="parTrans" cxnId="{902FDDC7-6235-4882-938F-B485C2B52ADA}">
      <dgm:prSet/>
      <dgm:spPr/>
      <dgm:t>
        <a:bodyPr/>
        <a:lstStyle/>
        <a:p>
          <a:endParaRPr lang="en-US"/>
        </a:p>
      </dgm:t>
    </dgm:pt>
    <dgm:pt modelId="{4E03A1C7-214D-4059-B142-34EF4033EB61}" type="sibTrans" cxnId="{902FDDC7-6235-4882-938F-B485C2B52ADA}">
      <dgm:prSet/>
      <dgm:spPr/>
      <dgm:t>
        <a:bodyPr/>
        <a:lstStyle/>
        <a:p>
          <a:endParaRPr lang="en-US"/>
        </a:p>
      </dgm:t>
    </dgm:pt>
    <dgm:pt modelId="{6AF1920D-94C1-4E76-A084-673E3FD57AF9}">
      <dgm:prSet phldrT="[Text]" custT="1"/>
      <dgm:spPr/>
      <dgm:t>
        <a:bodyPr/>
        <a:lstStyle/>
        <a:p>
          <a:r>
            <a:rPr lang="en-US" sz="2200" baseline="30000" dirty="0" smtClean="0">
              <a:latin typeface="Times New Roman" pitchFamily="18" charset="0"/>
              <a:cs typeface="Times New Roman" pitchFamily="18" charset="0"/>
            </a:rPr>
            <a:t>1</a:t>
          </a:r>
          <a:r>
            <a:rPr lang="en-US" sz="2200" dirty="0" smtClean="0">
              <a:latin typeface="Times New Roman" pitchFamily="18" charset="0"/>
              <a:cs typeface="Times New Roman" pitchFamily="18" charset="0"/>
            </a:rPr>
            <a:t>Feed-In-Tariffs</a:t>
          </a:r>
          <a:endParaRPr lang="en-US" sz="2200" dirty="0">
            <a:latin typeface="Times New Roman" pitchFamily="18" charset="0"/>
            <a:cs typeface="Times New Roman" pitchFamily="18" charset="0"/>
          </a:endParaRPr>
        </a:p>
      </dgm:t>
    </dgm:pt>
    <dgm:pt modelId="{97C467D3-8396-46F5-B486-CE14CA29EE0E}" type="parTrans" cxnId="{C2140EB1-B8F1-49A2-BABB-6E4709F45263}">
      <dgm:prSet/>
      <dgm:spPr/>
      <dgm:t>
        <a:bodyPr/>
        <a:lstStyle/>
        <a:p>
          <a:endParaRPr lang="en-US"/>
        </a:p>
      </dgm:t>
    </dgm:pt>
    <dgm:pt modelId="{FD5F622E-2D57-40E9-AB3B-C90974581AD6}" type="sibTrans" cxnId="{C2140EB1-B8F1-49A2-BABB-6E4709F45263}">
      <dgm:prSet/>
      <dgm:spPr/>
      <dgm:t>
        <a:bodyPr/>
        <a:lstStyle/>
        <a:p>
          <a:endParaRPr lang="en-US"/>
        </a:p>
      </dgm:t>
    </dgm:pt>
    <dgm:pt modelId="{5AE7280A-534E-4175-9C4C-04E44873D182}" type="pres">
      <dgm:prSet presAssocID="{2ABF7205-5165-49DD-96BF-0147096DA2BA}" presName="Name0" presStyleCnt="0">
        <dgm:presLayoutVars>
          <dgm:dir/>
          <dgm:animLvl val="lvl"/>
          <dgm:resizeHandles val="exact"/>
        </dgm:presLayoutVars>
      </dgm:prSet>
      <dgm:spPr/>
      <dgm:t>
        <a:bodyPr/>
        <a:lstStyle/>
        <a:p>
          <a:endParaRPr lang="en-US"/>
        </a:p>
      </dgm:t>
    </dgm:pt>
    <dgm:pt modelId="{83529985-C700-4590-A9D0-2AB2776760CA}" type="pres">
      <dgm:prSet presAssocID="{6DF2EFB5-9AF0-4E1A-929C-584B8DE03D3C}" presName="boxAndChildren" presStyleCnt="0"/>
      <dgm:spPr/>
    </dgm:pt>
    <dgm:pt modelId="{89E3FCD1-3C54-4455-B821-0DFFB0AB7DBD}" type="pres">
      <dgm:prSet presAssocID="{6DF2EFB5-9AF0-4E1A-929C-584B8DE03D3C}" presName="parentTextBox" presStyleLbl="node1" presStyleIdx="0" presStyleCnt="3"/>
      <dgm:spPr/>
      <dgm:t>
        <a:bodyPr/>
        <a:lstStyle/>
        <a:p>
          <a:endParaRPr lang="en-US"/>
        </a:p>
      </dgm:t>
    </dgm:pt>
    <dgm:pt modelId="{FBC3C3DB-6C52-4063-8784-7CD51C5D544F}" type="pres">
      <dgm:prSet presAssocID="{6DF2EFB5-9AF0-4E1A-929C-584B8DE03D3C}" presName="entireBox" presStyleLbl="node1" presStyleIdx="0" presStyleCnt="3" custLinFactNeighborX="-5000" custLinFactNeighborY="-574"/>
      <dgm:spPr/>
      <dgm:t>
        <a:bodyPr/>
        <a:lstStyle/>
        <a:p>
          <a:endParaRPr lang="en-US"/>
        </a:p>
      </dgm:t>
    </dgm:pt>
    <dgm:pt modelId="{27E4E22B-51F4-419E-8E4C-BECEA4F54854}" type="pres">
      <dgm:prSet presAssocID="{6DF2EFB5-9AF0-4E1A-929C-584B8DE03D3C}" presName="descendantBox" presStyleCnt="0"/>
      <dgm:spPr/>
    </dgm:pt>
    <dgm:pt modelId="{B5AD6104-D260-4799-A536-02B453F0841E}" type="pres">
      <dgm:prSet presAssocID="{69AC4F40-E193-44B1-B4CC-5222276A90C5}" presName="childTextBox" presStyleLbl="fgAccFollowNode1" presStyleIdx="0" presStyleCnt="3">
        <dgm:presLayoutVars>
          <dgm:bulletEnabled val="1"/>
        </dgm:presLayoutVars>
      </dgm:prSet>
      <dgm:spPr/>
      <dgm:t>
        <a:bodyPr/>
        <a:lstStyle/>
        <a:p>
          <a:endParaRPr lang="en-US"/>
        </a:p>
      </dgm:t>
    </dgm:pt>
    <dgm:pt modelId="{82659DBD-9A68-42BB-8CE2-4674E619D0E3}" type="pres">
      <dgm:prSet presAssocID="{6AF1920D-94C1-4E76-A084-673E3FD57AF9}" presName="childTextBox" presStyleLbl="fgAccFollowNode1" presStyleIdx="1" presStyleCnt="3">
        <dgm:presLayoutVars>
          <dgm:bulletEnabled val="1"/>
        </dgm:presLayoutVars>
      </dgm:prSet>
      <dgm:spPr/>
      <dgm:t>
        <a:bodyPr/>
        <a:lstStyle/>
        <a:p>
          <a:endParaRPr lang="en-US"/>
        </a:p>
      </dgm:t>
    </dgm:pt>
    <dgm:pt modelId="{A87E7C1E-2778-4FE5-810D-F1BBDA4FCDDE}" type="pres">
      <dgm:prSet presAssocID="{76BEDA75-4FB5-4746-A53C-58947D91A220}" presName="childTextBox" presStyleLbl="fgAccFollowNode1" presStyleIdx="2" presStyleCnt="3">
        <dgm:presLayoutVars>
          <dgm:bulletEnabled val="1"/>
        </dgm:presLayoutVars>
      </dgm:prSet>
      <dgm:spPr/>
      <dgm:t>
        <a:bodyPr/>
        <a:lstStyle/>
        <a:p>
          <a:endParaRPr lang="en-US"/>
        </a:p>
      </dgm:t>
    </dgm:pt>
    <dgm:pt modelId="{08936493-FF30-4AB7-99B5-E6E56D4CD636}" type="pres">
      <dgm:prSet presAssocID="{E4D1662B-8FEE-4E48-884A-81FFFA3C7A74}" presName="sp" presStyleCnt="0"/>
      <dgm:spPr/>
    </dgm:pt>
    <dgm:pt modelId="{83CC8A9C-1FF3-4859-B312-5CA3E9380193}" type="pres">
      <dgm:prSet presAssocID="{23272FFC-2609-47D3-A937-ECAED8D2A299}" presName="arrowAndChildren" presStyleCnt="0"/>
      <dgm:spPr/>
    </dgm:pt>
    <dgm:pt modelId="{AAE8C260-521A-46B7-A49B-25E2C1067312}" type="pres">
      <dgm:prSet presAssocID="{23272FFC-2609-47D3-A937-ECAED8D2A299}" presName="parentTextArrow" presStyleLbl="node1" presStyleIdx="1" presStyleCnt="3" custScaleY="21654"/>
      <dgm:spPr/>
      <dgm:t>
        <a:bodyPr/>
        <a:lstStyle/>
        <a:p>
          <a:endParaRPr lang="en-US"/>
        </a:p>
      </dgm:t>
    </dgm:pt>
    <dgm:pt modelId="{1F56DE32-DBA5-4F59-BF23-DB92E68F5F01}" type="pres">
      <dgm:prSet presAssocID="{A3B520F3-A0C1-4706-840E-287D4C87D047}" presName="sp" presStyleCnt="0"/>
      <dgm:spPr/>
    </dgm:pt>
    <dgm:pt modelId="{E5C56B0D-2031-492D-AA46-60B40987B033}" type="pres">
      <dgm:prSet presAssocID="{A804EF43-60DA-47A8-B96E-AD6EC0B6A273}" presName="arrowAndChildren" presStyleCnt="0"/>
      <dgm:spPr/>
    </dgm:pt>
    <dgm:pt modelId="{F5A775B8-6A0E-4A0B-8798-758AA01A0CF0}" type="pres">
      <dgm:prSet presAssocID="{A804EF43-60DA-47A8-B96E-AD6EC0B6A273}" presName="parentTextArrow" presStyleLbl="node1" presStyleIdx="2" presStyleCnt="3" custScaleY="46062" custLinFactNeighborY="-46"/>
      <dgm:spPr/>
      <dgm:t>
        <a:bodyPr/>
        <a:lstStyle/>
        <a:p>
          <a:endParaRPr lang="en-US"/>
        </a:p>
      </dgm:t>
    </dgm:pt>
  </dgm:ptLst>
  <dgm:cxnLst>
    <dgm:cxn modelId="{5BF3841A-472E-441D-B583-85273061114D}" type="presOf" srcId="{6AF1920D-94C1-4E76-A084-673E3FD57AF9}" destId="{82659DBD-9A68-42BB-8CE2-4674E619D0E3}" srcOrd="0" destOrd="0" presId="urn:microsoft.com/office/officeart/2005/8/layout/process4"/>
    <dgm:cxn modelId="{966F82AE-0AEE-4A15-A9F9-EBD1E6B4947B}" type="presOf" srcId="{2ABF7205-5165-49DD-96BF-0147096DA2BA}" destId="{5AE7280A-534E-4175-9C4C-04E44873D182}" srcOrd="0" destOrd="0" presId="urn:microsoft.com/office/officeart/2005/8/layout/process4"/>
    <dgm:cxn modelId="{0F753793-9E5E-4B14-9F2E-83A81F319EBC}" type="presOf" srcId="{23272FFC-2609-47D3-A937-ECAED8D2A299}" destId="{AAE8C260-521A-46B7-A49B-25E2C1067312}" srcOrd="0" destOrd="0" presId="urn:microsoft.com/office/officeart/2005/8/layout/process4"/>
    <dgm:cxn modelId="{2AF37B58-488D-4A2E-8D85-12989C1F88BE}" srcId="{2ABF7205-5165-49DD-96BF-0147096DA2BA}" destId="{23272FFC-2609-47D3-A937-ECAED8D2A299}" srcOrd="1" destOrd="0" parTransId="{C570C0CE-D93F-43E0-AFA9-9CAFDCCC2D11}" sibTransId="{E4D1662B-8FEE-4E48-884A-81FFFA3C7A74}"/>
    <dgm:cxn modelId="{C2140EB1-B8F1-49A2-BABB-6E4709F45263}" srcId="{6DF2EFB5-9AF0-4E1A-929C-584B8DE03D3C}" destId="{6AF1920D-94C1-4E76-A084-673E3FD57AF9}" srcOrd="1" destOrd="0" parTransId="{97C467D3-8396-46F5-B486-CE14CA29EE0E}" sibTransId="{FD5F622E-2D57-40E9-AB3B-C90974581AD6}"/>
    <dgm:cxn modelId="{C050F53C-1C1B-4EC0-A7B5-E26492450B8A}" type="presOf" srcId="{6DF2EFB5-9AF0-4E1A-929C-584B8DE03D3C}" destId="{FBC3C3DB-6C52-4063-8784-7CD51C5D544F}" srcOrd="1" destOrd="0" presId="urn:microsoft.com/office/officeart/2005/8/layout/process4"/>
    <dgm:cxn modelId="{623957C5-3C2E-4681-AF88-E0034788B704}" type="presOf" srcId="{69AC4F40-E193-44B1-B4CC-5222276A90C5}" destId="{B5AD6104-D260-4799-A536-02B453F0841E}" srcOrd="0" destOrd="0" presId="urn:microsoft.com/office/officeart/2005/8/layout/process4"/>
    <dgm:cxn modelId="{BD4B16D9-D58C-4924-85F9-B5952A6201E8}" srcId="{6DF2EFB5-9AF0-4E1A-929C-584B8DE03D3C}" destId="{69AC4F40-E193-44B1-B4CC-5222276A90C5}" srcOrd="0" destOrd="0" parTransId="{8DA01B63-6947-4D5D-BD47-E59E4832C595}" sibTransId="{B8AFBC28-E0BA-4D4C-B2C3-1D243DA8B37F}"/>
    <dgm:cxn modelId="{D0338B53-1E77-4C05-A698-C42B3707E34F}" srcId="{2ABF7205-5165-49DD-96BF-0147096DA2BA}" destId="{A804EF43-60DA-47A8-B96E-AD6EC0B6A273}" srcOrd="0" destOrd="0" parTransId="{1C51D9BC-08E6-4916-9463-42F3BAEB3E30}" sibTransId="{A3B520F3-A0C1-4706-840E-287D4C87D047}"/>
    <dgm:cxn modelId="{A8707109-B2F2-4767-9B45-8B9089D0D09A}" srcId="{6DF2EFB5-9AF0-4E1A-929C-584B8DE03D3C}" destId="{76BEDA75-4FB5-4746-A53C-58947D91A220}" srcOrd="2" destOrd="0" parTransId="{789BAB4D-5822-4D68-8CC4-A309A7396451}" sibTransId="{97927CE7-ADCE-495B-BAD5-B831E0968866}"/>
    <dgm:cxn modelId="{1376F9E4-03A3-480E-8B56-D1E4A6D4FA10}" type="presOf" srcId="{C90D3A58-50E9-476B-B0F0-6B2B8EDEAC06}" destId="{A87E7C1E-2778-4FE5-810D-F1BBDA4FCDDE}" srcOrd="0" destOrd="3" presId="urn:microsoft.com/office/officeart/2005/8/layout/process4"/>
    <dgm:cxn modelId="{FFA0E9A1-2427-4D69-8941-B530632F2548}" type="presOf" srcId="{3669227A-55FA-4EA3-A90A-A5B2B499CA79}" destId="{A87E7C1E-2778-4FE5-810D-F1BBDA4FCDDE}" srcOrd="0" destOrd="2" presId="urn:microsoft.com/office/officeart/2005/8/layout/process4"/>
    <dgm:cxn modelId="{902FDDC7-6235-4882-938F-B485C2B52ADA}" srcId="{76BEDA75-4FB5-4746-A53C-58947D91A220}" destId="{C90D3A58-50E9-476B-B0F0-6B2B8EDEAC06}" srcOrd="2" destOrd="0" parTransId="{F5C2A1C2-1889-463E-B4DC-183CF2908FC2}" sibTransId="{4E03A1C7-214D-4059-B142-34EF4033EB61}"/>
    <dgm:cxn modelId="{52FF7F45-D8A9-40F2-AAC5-24CFFF2A8727}" srcId="{2ABF7205-5165-49DD-96BF-0147096DA2BA}" destId="{6DF2EFB5-9AF0-4E1A-929C-584B8DE03D3C}" srcOrd="2" destOrd="0" parTransId="{8CB94260-0E64-49C6-9A8F-E3C33B1E468A}" sibTransId="{540A39D2-42E4-48AD-8905-F2C1CBCC0660}"/>
    <dgm:cxn modelId="{181EE03E-6DC5-4EBF-9A18-22DF5C77F7AC}" srcId="{76BEDA75-4FB5-4746-A53C-58947D91A220}" destId="{3AC32278-DCB7-45AC-8283-0E2FBB40572B}" srcOrd="0" destOrd="0" parTransId="{6B439F68-5CB5-4B85-9094-8D4A1BA704FF}" sibTransId="{08CAB367-9411-42A4-ACB4-34AEFD38D47F}"/>
    <dgm:cxn modelId="{EAD65454-AA60-4C3D-AA34-C3DB89B18A36}" type="presOf" srcId="{6DF2EFB5-9AF0-4E1A-929C-584B8DE03D3C}" destId="{89E3FCD1-3C54-4455-B821-0DFFB0AB7DBD}" srcOrd="0" destOrd="0" presId="urn:microsoft.com/office/officeart/2005/8/layout/process4"/>
    <dgm:cxn modelId="{1855F27F-3990-4D54-AC47-FA366C47FDF0}" type="presOf" srcId="{3AC32278-DCB7-45AC-8283-0E2FBB40572B}" destId="{A87E7C1E-2778-4FE5-810D-F1BBDA4FCDDE}" srcOrd="0" destOrd="1" presId="urn:microsoft.com/office/officeart/2005/8/layout/process4"/>
    <dgm:cxn modelId="{F3A8DB4B-B0A3-4FDD-A3E5-9DF8F8FBCBD0}" type="presOf" srcId="{A804EF43-60DA-47A8-B96E-AD6EC0B6A273}" destId="{F5A775B8-6A0E-4A0B-8798-758AA01A0CF0}" srcOrd="0" destOrd="0" presId="urn:microsoft.com/office/officeart/2005/8/layout/process4"/>
    <dgm:cxn modelId="{A6C5F054-1811-40AC-8228-068000F5F7C8}" srcId="{76BEDA75-4FB5-4746-A53C-58947D91A220}" destId="{3669227A-55FA-4EA3-A90A-A5B2B499CA79}" srcOrd="1" destOrd="0" parTransId="{2FD92D00-00F5-4341-9C3B-7A7FE46C19E5}" sibTransId="{125BC265-40E5-4B54-9652-0AFC87A9BED3}"/>
    <dgm:cxn modelId="{A8D1F78B-FA3B-4A07-86BB-5593670D1E78}" type="presOf" srcId="{76BEDA75-4FB5-4746-A53C-58947D91A220}" destId="{A87E7C1E-2778-4FE5-810D-F1BBDA4FCDDE}" srcOrd="0" destOrd="0" presId="urn:microsoft.com/office/officeart/2005/8/layout/process4"/>
    <dgm:cxn modelId="{0BAC0EB7-B329-4F1B-91B6-7027B917C1E5}" type="presParOf" srcId="{5AE7280A-534E-4175-9C4C-04E44873D182}" destId="{83529985-C700-4590-A9D0-2AB2776760CA}" srcOrd="0" destOrd="0" presId="urn:microsoft.com/office/officeart/2005/8/layout/process4"/>
    <dgm:cxn modelId="{21CA2F30-D0EE-4564-94BB-0523B2397AF7}" type="presParOf" srcId="{83529985-C700-4590-A9D0-2AB2776760CA}" destId="{89E3FCD1-3C54-4455-B821-0DFFB0AB7DBD}" srcOrd="0" destOrd="0" presId="urn:microsoft.com/office/officeart/2005/8/layout/process4"/>
    <dgm:cxn modelId="{0B04DB52-F023-4E71-94DE-0E2EE405314A}" type="presParOf" srcId="{83529985-C700-4590-A9D0-2AB2776760CA}" destId="{FBC3C3DB-6C52-4063-8784-7CD51C5D544F}" srcOrd="1" destOrd="0" presId="urn:microsoft.com/office/officeart/2005/8/layout/process4"/>
    <dgm:cxn modelId="{44E634C1-EA5B-4C0C-B548-498E6EB306E1}" type="presParOf" srcId="{83529985-C700-4590-A9D0-2AB2776760CA}" destId="{27E4E22B-51F4-419E-8E4C-BECEA4F54854}" srcOrd="2" destOrd="0" presId="urn:microsoft.com/office/officeart/2005/8/layout/process4"/>
    <dgm:cxn modelId="{AFB08BEF-E8B1-489F-80C6-D2717B44FCB7}" type="presParOf" srcId="{27E4E22B-51F4-419E-8E4C-BECEA4F54854}" destId="{B5AD6104-D260-4799-A536-02B453F0841E}" srcOrd="0" destOrd="0" presId="urn:microsoft.com/office/officeart/2005/8/layout/process4"/>
    <dgm:cxn modelId="{41E7D598-371D-4D96-B83D-0B32321E79F2}" type="presParOf" srcId="{27E4E22B-51F4-419E-8E4C-BECEA4F54854}" destId="{82659DBD-9A68-42BB-8CE2-4674E619D0E3}" srcOrd="1" destOrd="0" presId="urn:microsoft.com/office/officeart/2005/8/layout/process4"/>
    <dgm:cxn modelId="{912B4478-4509-4CC0-90F6-E8C3F4990563}" type="presParOf" srcId="{27E4E22B-51F4-419E-8E4C-BECEA4F54854}" destId="{A87E7C1E-2778-4FE5-810D-F1BBDA4FCDDE}" srcOrd="2" destOrd="0" presId="urn:microsoft.com/office/officeart/2005/8/layout/process4"/>
    <dgm:cxn modelId="{555F82F8-CB6A-469E-AE2A-8ECCC3CCB690}" type="presParOf" srcId="{5AE7280A-534E-4175-9C4C-04E44873D182}" destId="{08936493-FF30-4AB7-99B5-E6E56D4CD636}" srcOrd="1" destOrd="0" presId="urn:microsoft.com/office/officeart/2005/8/layout/process4"/>
    <dgm:cxn modelId="{27AA633D-214C-456E-A7F8-FFBDFDFA8637}" type="presParOf" srcId="{5AE7280A-534E-4175-9C4C-04E44873D182}" destId="{83CC8A9C-1FF3-4859-B312-5CA3E9380193}" srcOrd="2" destOrd="0" presId="urn:microsoft.com/office/officeart/2005/8/layout/process4"/>
    <dgm:cxn modelId="{F87B123A-C073-411A-81E3-AE5DE3317A1D}" type="presParOf" srcId="{83CC8A9C-1FF3-4859-B312-5CA3E9380193}" destId="{AAE8C260-521A-46B7-A49B-25E2C1067312}" srcOrd="0" destOrd="0" presId="urn:microsoft.com/office/officeart/2005/8/layout/process4"/>
    <dgm:cxn modelId="{F139499D-5BB5-47B7-8082-5A5B942346F3}" type="presParOf" srcId="{5AE7280A-534E-4175-9C4C-04E44873D182}" destId="{1F56DE32-DBA5-4F59-BF23-DB92E68F5F01}" srcOrd="3" destOrd="0" presId="urn:microsoft.com/office/officeart/2005/8/layout/process4"/>
    <dgm:cxn modelId="{172E3BBF-492B-4D26-98A7-6DBE3CF2E3D8}" type="presParOf" srcId="{5AE7280A-534E-4175-9C4C-04E44873D182}" destId="{E5C56B0D-2031-492D-AA46-60B40987B033}" srcOrd="4" destOrd="0" presId="urn:microsoft.com/office/officeart/2005/8/layout/process4"/>
    <dgm:cxn modelId="{F121D9B9-13F6-4FBC-93CA-69AA1653926B}" type="presParOf" srcId="{E5C56B0D-2031-492D-AA46-60B40987B033}" destId="{F5A775B8-6A0E-4A0B-8798-758AA01A0CF0}" srcOrd="0" destOrd="0" presId="urn:microsoft.com/office/officeart/2005/8/layout/process4"/>
  </dgm:cxnLst>
  <dgm:bg/>
  <dgm:whole/>
</dgm:dataModel>
</file>

<file path=ppt/diagrams/data4.xml><?xml version="1.0" encoding="utf-8"?>
<dgm:dataModel xmlns:dgm="http://schemas.openxmlformats.org/drawingml/2006/diagram" xmlns:a="http://schemas.openxmlformats.org/drawingml/2006/main">
  <dgm:ptLst>
    <dgm:pt modelId="{7F355CAA-A3D7-456C-A661-9791D4782608}" type="doc">
      <dgm:prSet loTypeId="urn:microsoft.com/office/officeart/2005/8/layout/hierarchy2" loCatId="hierarchy" qsTypeId="urn:microsoft.com/office/officeart/2005/8/quickstyle/simple1" qsCatId="simple" csTypeId="urn:microsoft.com/office/officeart/2005/8/colors/accent6_4" csCatId="accent6" phldr="1"/>
      <dgm:spPr/>
    </dgm:pt>
    <dgm:pt modelId="{54334510-88FB-487C-ACCB-443CD09AB0FD}">
      <dgm:prSet phldrT="[Text]"/>
      <dgm:spPr/>
      <dgm:t>
        <a:bodyPr/>
        <a:lstStyle/>
        <a:p>
          <a:r>
            <a:rPr lang="en-US" dirty="0" smtClean="0">
              <a:latin typeface="Times New Roman" pitchFamily="18" charset="0"/>
              <a:cs typeface="Times New Roman" pitchFamily="18" charset="0"/>
            </a:rPr>
            <a:t>Importance of Government – What About Free Markets?</a:t>
          </a:r>
          <a:endParaRPr lang="en-US" dirty="0">
            <a:latin typeface="Times New Roman" pitchFamily="18" charset="0"/>
            <a:cs typeface="Times New Roman" pitchFamily="18" charset="0"/>
          </a:endParaRPr>
        </a:p>
      </dgm:t>
    </dgm:pt>
    <dgm:pt modelId="{63136143-5D38-4D7D-807A-6BE507DB3655}" type="parTrans" cxnId="{FEE734CD-752D-461A-A52C-1E2F6D99263B}">
      <dgm:prSet/>
      <dgm:spPr/>
      <dgm:t>
        <a:bodyPr/>
        <a:lstStyle/>
        <a:p>
          <a:endParaRPr lang="en-US"/>
        </a:p>
      </dgm:t>
    </dgm:pt>
    <dgm:pt modelId="{AEBA550B-DD85-4A3B-B977-70F74DFA5930}" type="sibTrans" cxnId="{FEE734CD-752D-461A-A52C-1E2F6D99263B}">
      <dgm:prSet/>
      <dgm:spPr/>
      <dgm:t>
        <a:bodyPr/>
        <a:lstStyle/>
        <a:p>
          <a:endParaRPr lang="en-US"/>
        </a:p>
      </dgm:t>
    </dgm:pt>
    <dgm:pt modelId="{FDE72FBE-1E3B-4C3E-A153-9C9A341F479D}">
      <dgm:prSet phldrT="[Text]"/>
      <dgm:spPr/>
      <dgm:t>
        <a:bodyPr/>
        <a:lstStyle/>
        <a:p>
          <a:r>
            <a:rPr lang="en-US" dirty="0" smtClean="0">
              <a:latin typeface="Times New Roman" pitchFamily="18" charset="0"/>
              <a:cs typeface="Times New Roman" pitchFamily="18" charset="0"/>
            </a:rPr>
            <a:t>Government Involved In Nearly All RE Aspects</a:t>
          </a:r>
          <a:endParaRPr lang="en-US" dirty="0">
            <a:latin typeface="Times New Roman" pitchFamily="18" charset="0"/>
            <a:cs typeface="Times New Roman" pitchFamily="18" charset="0"/>
          </a:endParaRPr>
        </a:p>
      </dgm:t>
    </dgm:pt>
    <dgm:pt modelId="{61BD3B49-FC59-487E-8EE0-8E2D33D5CFB7}" type="parTrans" cxnId="{DC62B262-DF83-45FF-BFFD-ABCC66B03509}">
      <dgm:prSet/>
      <dgm:spPr/>
      <dgm:t>
        <a:bodyPr/>
        <a:lstStyle/>
        <a:p>
          <a:endParaRPr lang="en-US"/>
        </a:p>
      </dgm:t>
    </dgm:pt>
    <dgm:pt modelId="{35C43D0B-4E1D-4C61-BCE5-3B4CA4422338}" type="sibTrans" cxnId="{DC62B262-DF83-45FF-BFFD-ABCC66B03509}">
      <dgm:prSet/>
      <dgm:spPr/>
      <dgm:t>
        <a:bodyPr/>
        <a:lstStyle/>
        <a:p>
          <a:endParaRPr lang="en-US"/>
        </a:p>
      </dgm:t>
    </dgm:pt>
    <dgm:pt modelId="{042F6DAB-2F41-451D-B5CC-A22E5ED26F48}">
      <dgm:prSet phldrT="[Text]"/>
      <dgm:spPr/>
      <dgm:t>
        <a:bodyPr/>
        <a:lstStyle/>
        <a:p>
          <a:r>
            <a:rPr lang="en-US" dirty="0" smtClean="0">
              <a:latin typeface="Times New Roman" pitchFamily="18" charset="0"/>
              <a:cs typeface="Times New Roman" pitchFamily="18" charset="0"/>
            </a:rPr>
            <a:t>Despite Privatization of Most Businesses</a:t>
          </a:r>
          <a:endParaRPr lang="en-US" dirty="0">
            <a:latin typeface="Times New Roman" pitchFamily="18" charset="0"/>
            <a:cs typeface="Times New Roman" pitchFamily="18" charset="0"/>
          </a:endParaRPr>
        </a:p>
      </dgm:t>
    </dgm:pt>
    <dgm:pt modelId="{C6BE7185-5EED-4595-B112-A21F397A11E4}" type="parTrans" cxnId="{4DE2C1B4-A290-4635-813C-DD8F949BE273}">
      <dgm:prSet/>
      <dgm:spPr/>
      <dgm:t>
        <a:bodyPr/>
        <a:lstStyle/>
        <a:p>
          <a:endParaRPr lang="en-US"/>
        </a:p>
      </dgm:t>
    </dgm:pt>
    <dgm:pt modelId="{67486FC2-BC27-4E08-AB5D-DD1C656F3C1F}" type="sibTrans" cxnId="{4DE2C1B4-A290-4635-813C-DD8F949BE273}">
      <dgm:prSet/>
      <dgm:spPr/>
      <dgm:t>
        <a:bodyPr/>
        <a:lstStyle/>
        <a:p>
          <a:endParaRPr lang="en-US"/>
        </a:p>
      </dgm:t>
    </dgm:pt>
    <dgm:pt modelId="{2C029ECB-7493-4C3B-AD4D-BAE11388C0C7}">
      <dgm:prSet phldrT="[Text]"/>
      <dgm:spPr/>
      <dgm:t>
        <a:bodyPr/>
        <a:lstStyle/>
        <a:p>
          <a:r>
            <a:rPr lang="en-US" dirty="0" smtClean="0">
              <a:latin typeface="Times New Roman" pitchFamily="18" charset="0"/>
              <a:cs typeface="Times New Roman" pitchFamily="18" charset="0"/>
            </a:rPr>
            <a:t>State laws regulate power recipients and energy sources</a:t>
          </a:r>
          <a:endParaRPr lang="en-US" dirty="0">
            <a:latin typeface="Times New Roman" pitchFamily="18" charset="0"/>
            <a:cs typeface="Times New Roman" pitchFamily="18" charset="0"/>
          </a:endParaRPr>
        </a:p>
      </dgm:t>
    </dgm:pt>
    <dgm:pt modelId="{96F4CAA8-65B5-4C52-B843-4BDAF66640B0}" type="parTrans" cxnId="{67170A6D-C6AB-4602-8BDD-C1EF7EB61240}">
      <dgm:prSet/>
      <dgm:spPr/>
      <dgm:t>
        <a:bodyPr/>
        <a:lstStyle/>
        <a:p>
          <a:endParaRPr lang="en-US" dirty="0"/>
        </a:p>
      </dgm:t>
    </dgm:pt>
    <dgm:pt modelId="{5310E6FB-E69C-41A0-9B32-E82CEABB2A5D}" type="sibTrans" cxnId="{67170A6D-C6AB-4602-8BDD-C1EF7EB61240}">
      <dgm:prSet/>
      <dgm:spPr/>
      <dgm:t>
        <a:bodyPr/>
        <a:lstStyle/>
        <a:p>
          <a:endParaRPr lang="en-US"/>
        </a:p>
      </dgm:t>
    </dgm:pt>
    <dgm:pt modelId="{D991639E-5A12-4A94-BC1A-86A879784918}">
      <dgm:prSet phldrT="[Text]"/>
      <dgm:spPr/>
      <dgm:t>
        <a:bodyPr/>
        <a:lstStyle/>
        <a:p>
          <a:r>
            <a:rPr lang="en-US" dirty="0" smtClean="0">
              <a:latin typeface="Times New Roman" pitchFamily="18" charset="0"/>
              <a:cs typeface="Times New Roman" pitchFamily="18" charset="0"/>
            </a:rPr>
            <a:t>Goods and services taxed</a:t>
          </a:r>
          <a:endParaRPr lang="en-US" dirty="0">
            <a:latin typeface="Times New Roman" pitchFamily="18" charset="0"/>
            <a:cs typeface="Times New Roman" pitchFamily="18" charset="0"/>
          </a:endParaRPr>
        </a:p>
      </dgm:t>
    </dgm:pt>
    <dgm:pt modelId="{30CED920-13C4-47A4-9B01-22E52BA10BE9}" type="parTrans" cxnId="{9FC9A7DA-355A-4CEF-9D7A-9280F4898860}">
      <dgm:prSet/>
      <dgm:spPr/>
      <dgm:t>
        <a:bodyPr/>
        <a:lstStyle/>
        <a:p>
          <a:endParaRPr lang="en-US" dirty="0"/>
        </a:p>
      </dgm:t>
    </dgm:pt>
    <dgm:pt modelId="{CB133A1F-C9AD-4ED7-98F7-74435A4FEF8D}" type="sibTrans" cxnId="{9FC9A7DA-355A-4CEF-9D7A-9280F4898860}">
      <dgm:prSet/>
      <dgm:spPr/>
      <dgm:t>
        <a:bodyPr/>
        <a:lstStyle/>
        <a:p>
          <a:endParaRPr lang="en-US"/>
        </a:p>
      </dgm:t>
    </dgm:pt>
    <dgm:pt modelId="{9F70584E-3217-4411-89E1-8E1951F371E0}">
      <dgm:prSet phldrT="[Text]"/>
      <dgm:spPr/>
      <dgm:t>
        <a:bodyPr/>
        <a:lstStyle/>
        <a:p>
          <a:r>
            <a:rPr lang="en-US" dirty="0" smtClean="0">
              <a:latin typeface="Times New Roman" pitchFamily="18" charset="0"/>
              <a:cs typeface="Times New Roman" pitchFamily="18" charset="0"/>
            </a:rPr>
            <a:t>Laws regulate RE</a:t>
          </a:r>
          <a:endParaRPr lang="en-US" dirty="0">
            <a:latin typeface="Times New Roman" pitchFamily="18" charset="0"/>
            <a:cs typeface="Times New Roman" pitchFamily="18" charset="0"/>
          </a:endParaRPr>
        </a:p>
      </dgm:t>
    </dgm:pt>
    <dgm:pt modelId="{213AE896-7641-4A4B-8916-F3187C1FD42B}" type="parTrans" cxnId="{4484FCF6-9D79-4D91-B8BB-304AFED4FA45}">
      <dgm:prSet/>
      <dgm:spPr/>
      <dgm:t>
        <a:bodyPr/>
        <a:lstStyle/>
        <a:p>
          <a:endParaRPr lang="en-US" dirty="0"/>
        </a:p>
      </dgm:t>
    </dgm:pt>
    <dgm:pt modelId="{A6A616B1-7DE8-4713-965A-00BEC648B6D8}" type="sibTrans" cxnId="{4484FCF6-9D79-4D91-B8BB-304AFED4FA45}">
      <dgm:prSet/>
      <dgm:spPr/>
      <dgm:t>
        <a:bodyPr/>
        <a:lstStyle/>
        <a:p>
          <a:endParaRPr lang="en-US"/>
        </a:p>
      </dgm:t>
    </dgm:pt>
    <dgm:pt modelId="{DA261A8A-3E67-4F61-AF33-9E09ABC39C28}">
      <dgm:prSet phldrT="[Text]"/>
      <dgm:spPr/>
      <dgm:t>
        <a:bodyPr/>
        <a:lstStyle/>
        <a:p>
          <a:r>
            <a:rPr lang="en-US" dirty="0" smtClean="0">
              <a:latin typeface="Times New Roman" pitchFamily="18" charset="0"/>
              <a:cs typeface="Times New Roman" pitchFamily="18" charset="0"/>
            </a:rPr>
            <a:t>Building/ infrastructure placement needs governmental approval </a:t>
          </a:r>
          <a:endParaRPr lang="en-US" dirty="0">
            <a:latin typeface="Times New Roman" pitchFamily="18" charset="0"/>
            <a:cs typeface="Times New Roman" pitchFamily="18" charset="0"/>
          </a:endParaRPr>
        </a:p>
      </dgm:t>
    </dgm:pt>
    <dgm:pt modelId="{CA3C43FE-BC27-416E-9839-E9FF21F8DBD3}" type="parTrans" cxnId="{0F203E32-D89A-48ED-9905-A998C846EB0F}">
      <dgm:prSet/>
      <dgm:spPr/>
      <dgm:t>
        <a:bodyPr/>
        <a:lstStyle/>
        <a:p>
          <a:endParaRPr lang="en-US" dirty="0"/>
        </a:p>
      </dgm:t>
    </dgm:pt>
    <dgm:pt modelId="{AD795A58-B1F4-4D4C-A01D-F1C020973BFC}" type="sibTrans" cxnId="{0F203E32-D89A-48ED-9905-A998C846EB0F}">
      <dgm:prSet/>
      <dgm:spPr/>
      <dgm:t>
        <a:bodyPr/>
        <a:lstStyle/>
        <a:p>
          <a:endParaRPr lang="en-US"/>
        </a:p>
      </dgm:t>
    </dgm:pt>
    <dgm:pt modelId="{B8DF4417-1A08-48F9-A5C3-C4FE1C5A9DF3}" type="pres">
      <dgm:prSet presAssocID="{7F355CAA-A3D7-456C-A661-9791D4782608}" presName="diagram" presStyleCnt="0">
        <dgm:presLayoutVars>
          <dgm:chPref val="1"/>
          <dgm:dir/>
          <dgm:animOne val="branch"/>
          <dgm:animLvl val="lvl"/>
          <dgm:resizeHandles val="exact"/>
        </dgm:presLayoutVars>
      </dgm:prSet>
      <dgm:spPr/>
    </dgm:pt>
    <dgm:pt modelId="{EF9AFEEC-17EE-40A5-A930-82299B53A2FF}" type="pres">
      <dgm:prSet presAssocID="{54334510-88FB-487C-ACCB-443CD09AB0FD}" presName="root1" presStyleCnt="0"/>
      <dgm:spPr/>
    </dgm:pt>
    <dgm:pt modelId="{63CF16BA-A665-48EE-BE24-FFF70D8DE01F}" type="pres">
      <dgm:prSet presAssocID="{54334510-88FB-487C-ACCB-443CD09AB0FD}" presName="LevelOneTextNode" presStyleLbl="node0" presStyleIdx="0" presStyleCnt="3">
        <dgm:presLayoutVars>
          <dgm:chPref val="3"/>
        </dgm:presLayoutVars>
      </dgm:prSet>
      <dgm:spPr/>
      <dgm:t>
        <a:bodyPr/>
        <a:lstStyle/>
        <a:p>
          <a:endParaRPr lang="en-US"/>
        </a:p>
      </dgm:t>
    </dgm:pt>
    <dgm:pt modelId="{24195577-B566-46D3-9DBB-C138405388FF}" type="pres">
      <dgm:prSet presAssocID="{54334510-88FB-487C-ACCB-443CD09AB0FD}" presName="level2hierChild" presStyleCnt="0"/>
      <dgm:spPr/>
    </dgm:pt>
    <dgm:pt modelId="{937E6EA0-3F0E-4B91-8B70-17C623C4BE80}" type="pres">
      <dgm:prSet presAssocID="{FDE72FBE-1E3B-4C3E-A153-9C9A341F479D}" presName="root1" presStyleCnt="0"/>
      <dgm:spPr/>
    </dgm:pt>
    <dgm:pt modelId="{142C302E-5E51-4AD1-99DE-07116400B28F}" type="pres">
      <dgm:prSet presAssocID="{FDE72FBE-1E3B-4C3E-A153-9C9A341F479D}" presName="LevelOneTextNode" presStyleLbl="node0" presStyleIdx="1" presStyleCnt="3">
        <dgm:presLayoutVars>
          <dgm:chPref val="3"/>
        </dgm:presLayoutVars>
      </dgm:prSet>
      <dgm:spPr/>
      <dgm:t>
        <a:bodyPr/>
        <a:lstStyle/>
        <a:p>
          <a:endParaRPr lang="en-US"/>
        </a:p>
      </dgm:t>
    </dgm:pt>
    <dgm:pt modelId="{781F7D6F-541B-4FD3-A498-74EC1F836A91}" type="pres">
      <dgm:prSet presAssocID="{FDE72FBE-1E3B-4C3E-A153-9C9A341F479D}" presName="level2hierChild" presStyleCnt="0"/>
      <dgm:spPr/>
    </dgm:pt>
    <dgm:pt modelId="{F00584FD-6A3D-4A7C-A2CD-B3396133E8A0}" type="pres">
      <dgm:prSet presAssocID="{042F6DAB-2F41-451D-B5CC-A22E5ED26F48}" presName="root1" presStyleCnt="0"/>
      <dgm:spPr/>
    </dgm:pt>
    <dgm:pt modelId="{6CFF47CA-3A27-4B1C-808E-FA2A897955B3}" type="pres">
      <dgm:prSet presAssocID="{042F6DAB-2F41-451D-B5CC-A22E5ED26F48}" presName="LevelOneTextNode" presStyleLbl="node0" presStyleIdx="2" presStyleCnt="3">
        <dgm:presLayoutVars>
          <dgm:chPref val="3"/>
        </dgm:presLayoutVars>
      </dgm:prSet>
      <dgm:spPr/>
      <dgm:t>
        <a:bodyPr/>
        <a:lstStyle/>
        <a:p>
          <a:endParaRPr lang="en-US"/>
        </a:p>
      </dgm:t>
    </dgm:pt>
    <dgm:pt modelId="{EA5FF3A3-22D4-4901-9AC7-6F676F34398E}" type="pres">
      <dgm:prSet presAssocID="{042F6DAB-2F41-451D-B5CC-A22E5ED26F48}" presName="level2hierChild" presStyleCnt="0"/>
      <dgm:spPr/>
    </dgm:pt>
    <dgm:pt modelId="{DA5677A9-2F13-40E3-9FDE-8E12AF6B34FF}" type="pres">
      <dgm:prSet presAssocID="{30CED920-13C4-47A4-9B01-22E52BA10BE9}" presName="conn2-1" presStyleLbl="parChTrans1D2" presStyleIdx="0" presStyleCnt="4"/>
      <dgm:spPr/>
      <dgm:t>
        <a:bodyPr/>
        <a:lstStyle/>
        <a:p>
          <a:endParaRPr lang="en-US"/>
        </a:p>
      </dgm:t>
    </dgm:pt>
    <dgm:pt modelId="{CF4835E8-351C-49F9-9220-811FDFE9B2E8}" type="pres">
      <dgm:prSet presAssocID="{30CED920-13C4-47A4-9B01-22E52BA10BE9}" presName="connTx" presStyleLbl="parChTrans1D2" presStyleIdx="0" presStyleCnt="4"/>
      <dgm:spPr/>
      <dgm:t>
        <a:bodyPr/>
        <a:lstStyle/>
        <a:p>
          <a:endParaRPr lang="en-US"/>
        </a:p>
      </dgm:t>
    </dgm:pt>
    <dgm:pt modelId="{CDE09A1D-13CE-42F3-B4F5-4402D02F5E8E}" type="pres">
      <dgm:prSet presAssocID="{D991639E-5A12-4A94-BC1A-86A879784918}" presName="root2" presStyleCnt="0"/>
      <dgm:spPr/>
    </dgm:pt>
    <dgm:pt modelId="{AF9A2516-BE9E-4C90-8BB3-2669C8157F95}" type="pres">
      <dgm:prSet presAssocID="{D991639E-5A12-4A94-BC1A-86A879784918}" presName="LevelTwoTextNode" presStyleLbl="node2" presStyleIdx="0" presStyleCnt="4">
        <dgm:presLayoutVars>
          <dgm:chPref val="3"/>
        </dgm:presLayoutVars>
      </dgm:prSet>
      <dgm:spPr/>
      <dgm:t>
        <a:bodyPr/>
        <a:lstStyle/>
        <a:p>
          <a:endParaRPr lang="en-US"/>
        </a:p>
      </dgm:t>
    </dgm:pt>
    <dgm:pt modelId="{932F964F-F40A-4573-A68E-7A3E1AD59EEC}" type="pres">
      <dgm:prSet presAssocID="{D991639E-5A12-4A94-BC1A-86A879784918}" presName="level3hierChild" presStyleCnt="0"/>
      <dgm:spPr/>
    </dgm:pt>
    <dgm:pt modelId="{EFD5A01D-ADBC-444C-982C-2141223E0071}" type="pres">
      <dgm:prSet presAssocID="{213AE896-7641-4A4B-8916-F3187C1FD42B}" presName="conn2-1" presStyleLbl="parChTrans1D2" presStyleIdx="1" presStyleCnt="4"/>
      <dgm:spPr/>
      <dgm:t>
        <a:bodyPr/>
        <a:lstStyle/>
        <a:p>
          <a:endParaRPr lang="en-US"/>
        </a:p>
      </dgm:t>
    </dgm:pt>
    <dgm:pt modelId="{36750523-6A2D-4E99-91EA-74EED1231DC4}" type="pres">
      <dgm:prSet presAssocID="{213AE896-7641-4A4B-8916-F3187C1FD42B}" presName="connTx" presStyleLbl="parChTrans1D2" presStyleIdx="1" presStyleCnt="4"/>
      <dgm:spPr/>
      <dgm:t>
        <a:bodyPr/>
        <a:lstStyle/>
        <a:p>
          <a:endParaRPr lang="en-US"/>
        </a:p>
      </dgm:t>
    </dgm:pt>
    <dgm:pt modelId="{144E5868-A912-4D26-9A4C-4576F8AAC6CC}" type="pres">
      <dgm:prSet presAssocID="{9F70584E-3217-4411-89E1-8E1951F371E0}" presName="root2" presStyleCnt="0"/>
      <dgm:spPr/>
    </dgm:pt>
    <dgm:pt modelId="{B0447220-A5C6-43D1-B5CA-59019097EACA}" type="pres">
      <dgm:prSet presAssocID="{9F70584E-3217-4411-89E1-8E1951F371E0}" presName="LevelTwoTextNode" presStyleLbl="node2" presStyleIdx="1" presStyleCnt="4">
        <dgm:presLayoutVars>
          <dgm:chPref val="3"/>
        </dgm:presLayoutVars>
      </dgm:prSet>
      <dgm:spPr/>
      <dgm:t>
        <a:bodyPr/>
        <a:lstStyle/>
        <a:p>
          <a:endParaRPr lang="en-US"/>
        </a:p>
      </dgm:t>
    </dgm:pt>
    <dgm:pt modelId="{FF5FE935-3B17-4FD6-B8A0-D6232FDFD948}" type="pres">
      <dgm:prSet presAssocID="{9F70584E-3217-4411-89E1-8E1951F371E0}" presName="level3hierChild" presStyleCnt="0"/>
      <dgm:spPr/>
    </dgm:pt>
    <dgm:pt modelId="{4E2A6074-8E13-4749-AC8D-5F56593C8170}" type="pres">
      <dgm:prSet presAssocID="{CA3C43FE-BC27-416E-9839-E9FF21F8DBD3}" presName="conn2-1" presStyleLbl="parChTrans1D2" presStyleIdx="2" presStyleCnt="4"/>
      <dgm:spPr/>
      <dgm:t>
        <a:bodyPr/>
        <a:lstStyle/>
        <a:p>
          <a:endParaRPr lang="en-US"/>
        </a:p>
      </dgm:t>
    </dgm:pt>
    <dgm:pt modelId="{BED5B0D1-383B-401A-9263-F6D0EE3ADD65}" type="pres">
      <dgm:prSet presAssocID="{CA3C43FE-BC27-416E-9839-E9FF21F8DBD3}" presName="connTx" presStyleLbl="parChTrans1D2" presStyleIdx="2" presStyleCnt="4"/>
      <dgm:spPr/>
      <dgm:t>
        <a:bodyPr/>
        <a:lstStyle/>
        <a:p>
          <a:endParaRPr lang="en-US"/>
        </a:p>
      </dgm:t>
    </dgm:pt>
    <dgm:pt modelId="{362A23D3-056A-416C-BDFC-FEED79D5D861}" type="pres">
      <dgm:prSet presAssocID="{DA261A8A-3E67-4F61-AF33-9E09ABC39C28}" presName="root2" presStyleCnt="0"/>
      <dgm:spPr/>
    </dgm:pt>
    <dgm:pt modelId="{35C6946D-8B13-4F68-990F-E7039791F90A}" type="pres">
      <dgm:prSet presAssocID="{DA261A8A-3E67-4F61-AF33-9E09ABC39C28}" presName="LevelTwoTextNode" presStyleLbl="node2" presStyleIdx="2" presStyleCnt="4">
        <dgm:presLayoutVars>
          <dgm:chPref val="3"/>
        </dgm:presLayoutVars>
      </dgm:prSet>
      <dgm:spPr/>
      <dgm:t>
        <a:bodyPr/>
        <a:lstStyle/>
        <a:p>
          <a:endParaRPr lang="en-US"/>
        </a:p>
      </dgm:t>
    </dgm:pt>
    <dgm:pt modelId="{55A63B6F-6B46-43F1-9AC1-1F428646E88F}" type="pres">
      <dgm:prSet presAssocID="{DA261A8A-3E67-4F61-AF33-9E09ABC39C28}" presName="level3hierChild" presStyleCnt="0"/>
      <dgm:spPr/>
    </dgm:pt>
    <dgm:pt modelId="{A5BAA265-7C2C-431F-AF33-CE9E233E0859}" type="pres">
      <dgm:prSet presAssocID="{96F4CAA8-65B5-4C52-B843-4BDAF66640B0}" presName="conn2-1" presStyleLbl="parChTrans1D2" presStyleIdx="3" presStyleCnt="4"/>
      <dgm:spPr/>
      <dgm:t>
        <a:bodyPr/>
        <a:lstStyle/>
        <a:p>
          <a:endParaRPr lang="en-US"/>
        </a:p>
      </dgm:t>
    </dgm:pt>
    <dgm:pt modelId="{8914FF00-BDD7-470F-873C-2DF671DCAAB0}" type="pres">
      <dgm:prSet presAssocID="{96F4CAA8-65B5-4C52-B843-4BDAF66640B0}" presName="connTx" presStyleLbl="parChTrans1D2" presStyleIdx="3" presStyleCnt="4"/>
      <dgm:spPr/>
      <dgm:t>
        <a:bodyPr/>
        <a:lstStyle/>
        <a:p>
          <a:endParaRPr lang="en-US"/>
        </a:p>
      </dgm:t>
    </dgm:pt>
    <dgm:pt modelId="{BF8D555D-723F-4CD0-9CA4-569550A8E87E}" type="pres">
      <dgm:prSet presAssocID="{2C029ECB-7493-4C3B-AD4D-BAE11388C0C7}" presName="root2" presStyleCnt="0"/>
      <dgm:spPr/>
    </dgm:pt>
    <dgm:pt modelId="{20A5A33D-71FC-40C2-98D1-6B181CE6C1B5}" type="pres">
      <dgm:prSet presAssocID="{2C029ECB-7493-4C3B-AD4D-BAE11388C0C7}" presName="LevelTwoTextNode" presStyleLbl="node2" presStyleIdx="3" presStyleCnt="4">
        <dgm:presLayoutVars>
          <dgm:chPref val="3"/>
        </dgm:presLayoutVars>
      </dgm:prSet>
      <dgm:spPr/>
      <dgm:t>
        <a:bodyPr/>
        <a:lstStyle/>
        <a:p>
          <a:endParaRPr lang="en-US"/>
        </a:p>
      </dgm:t>
    </dgm:pt>
    <dgm:pt modelId="{3E98EF2B-E660-46C6-A81A-C034D2B6FC65}" type="pres">
      <dgm:prSet presAssocID="{2C029ECB-7493-4C3B-AD4D-BAE11388C0C7}" presName="level3hierChild" presStyleCnt="0"/>
      <dgm:spPr/>
    </dgm:pt>
  </dgm:ptLst>
  <dgm:cxnLst>
    <dgm:cxn modelId="{20F13FA6-18B9-4F4D-A3DB-675D9CAA42E6}" type="presOf" srcId="{30CED920-13C4-47A4-9B01-22E52BA10BE9}" destId="{CF4835E8-351C-49F9-9220-811FDFE9B2E8}" srcOrd="1" destOrd="0" presId="urn:microsoft.com/office/officeart/2005/8/layout/hierarchy2"/>
    <dgm:cxn modelId="{EBB7CA20-AA2F-45F5-876C-80C0240277A8}" type="presOf" srcId="{FDE72FBE-1E3B-4C3E-A153-9C9A341F479D}" destId="{142C302E-5E51-4AD1-99DE-07116400B28F}" srcOrd="0" destOrd="0" presId="urn:microsoft.com/office/officeart/2005/8/layout/hierarchy2"/>
    <dgm:cxn modelId="{B7C1DF23-3008-4412-959A-A092C1908603}" type="presOf" srcId="{D991639E-5A12-4A94-BC1A-86A879784918}" destId="{AF9A2516-BE9E-4C90-8BB3-2669C8157F95}" srcOrd="0" destOrd="0" presId="urn:microsoft.com/office/officeart/2005/8/layout/hierarchy2"/>
    <dgm:cxn modelId="{67170A6D-C6AB-4602-8BDD-C1EF7EB61240}" srcId="{042F6DAB-2F41-451D-B5CC-A22E5ED26F48}" destId="{2C029ECB-7493-4C3B-AD4D-BAE11388C0C7}" srcOrd="3" destOrd="0" parTransId="{96F4CAA8-65B5-4C52-B843-4BDAF66640B0}" sibTransId="{5310E6FB-E69C-41A0-9B32-E82CEABB2A5D}"/>
    <dgm:cxn modelId="{A6E4955C-C4ED-47B2-89F7-31F8BD3E4CC8}" type="presOf" srcId="{213AE896-7641-4A4B-8916-F3187C1FD42B}" destId="{EFD5A01D-ADBC-444C-982C-2141223E0071}" srcOrd="0" destOrd="0" presId="urn:microsoft.com/office/officeart/2005/8/layout/hierarchy2"/>
    <dgm:cxn modelId="{4C10EACB-EAD4-418D-B483-F9ADEE10A613}" type="presOf" srcId="{9F70584E-3217-4411-89E1-8E1951F371E0}" destId="{B0447220-A5C6-43D1-B5CA-59019097EACA}" srcOrd="0" destOrd="0" presId="urn:microsoft.com/office/officeart/2005/8/layout/hierarchy2"/>
    <dgm:cxn modelId="{9FC9A7DA-355A-4CEF-9D7A-9280F4898860}" srcId="{042F6DAB-2F41-451D-B5CC-A22E5ED26F48}" destId="{D991639E-5A12-4A94-BC1A-86A879784918}" srcOrd="0" destOrd="0" parTransId="{30CED920-13C4-47A4-9B01-22E52BA10BE9}" sibTransId="{CB133A1F-C9AD-4ED7-98F7-74435A4FEF8D}"/>
    <dgm:cxn modelId="{BC95B8C2-CD9B-4D16-BCCB-6928E59141F6}" type="presOf" srcId="{7F355CAA-A3D7-456C-A661-9791D4782608}" destId="{B8DF4417-1A08-48F9-A5C3-C4FE1C5A9DF3}" srcOrd="0" destOrd="0" presId="urn:microsoft.com/office/officeart/2005/8/layout/hierarchy2"/>
    <dgm:cxn modelId="{4DE2C1B4-A290-4635-813C-DD8F949BE273}" srcId="{7F355CAA-A3D7-456C-A661-9791D4782608}" destId="{042F6DAB-2F41-451D-B5CC-A22E5ED26F48}" srcOrd="2" destOrd="0" parTransId="{C6BE7185-5EED-4595-B112-A21F397A11E4}" sibTransId="{67486FC2-BC27-4E08-AB5D-DD1C656F3C1F}"/>
    <dgm:cxn modelId="{797CBE94-D6C1-42F6-B7A4-654B87F40177}" type="presOf" srcId="{2C029ECB-7493-4C3B-AD4D-BAE11388C0C7}" destId="{20A5A33D-71FC-40C2-98D1-6B181CE6C1B5}" srcOrd="0" destOrd="0" presId="urn:microsoft.com/office/officeart/2005/8/layout/hierarchy2"/>
    <dgm:cxn modelId="{83EA06FB-B513-45F4-A359-096594EE5407}" type="presOf" srcId="{54334510-88FB-487C-ACCB-443CD09AB0FD}" destId="{63CF16BA-A665-48EE-BE24-FFF70D8DE01F}" srcOrd="0" destOrd="0" presId="urn:microsoft.com/office/officeart/2005/8/layout/hierarchy2"/>
    <dgm:cxn modelId="{0F203E32-D89A-48ED-9905-A998C846EB0F}" srcId="{042F6DAB-2F41-451D-B5CC-A22E5ED26F48}" destId="{DA261A8A-3E67-4F61-AF33-9E09ABC39C28}" srcOrd="2" destOrd="0" parTransId="{CA3C43FE-BC27-416E-9839-E9FF21F8DBD3}" sibTransId="{AD795A58-B1F4-4D4C-A01D-F1C020973BFC}"/>
    <dgm:cxn modelId="{0E78A325-7BB9-413F-BB4B-B265AD4D55BA}" type="presOf" srcId="{30CED920-13C4-47A4-9B01-22E52BA10BE9}" destId="{DA5677A9-2F13-40E3-9FDE-8E12AF6B34FF}" srcOrd="0" destOrd="0" presId="urn:microsoft.com/office/officeart/2005/8/layout/hierarchy2"/>
    <dgm:cxn modelId="{E30C5622-6D3A-4A52-910F-3D4D062E8F48}" type="presOf" srcId="{96F4CAA8-65B5-4C52-B843-4BDAF66640B0}" destId="{8914FF00-BDD7-470F-873C-2DF671DCAAB0}" srcOrd="1" destOrd="0" presId="urn:microsoft.com/office/officeart/2005/8/layout/hierarchy2"/>
    <dgm:cxn modelId="{4484FCF6-9D79-4D91-B8BB-304AFED4FA45}" srcId="{042F6DAB-2F41-451D-B5CC-A22E5ED26F48}" destId="{9F70584E-3217-4411-89E1-8E1951F371E0}" srcOrd="1" destOrd="0" parTransId="{213AE896-7641-4A4B-8916-F3187C1FD42B}" sibTransId="{A6A616B1-7DE8-4713-965A-00BEC648B6D8}"/>
    <dgm:cxn modelId="{C232A4F8-8E25-4483-9729-5E50E2437620}" type="presOf" srcId="{96F4CAA8-65B5-4C52-B843-4BDAF66640B0}" destId="{A5BAA265-7C2C-431F-AF33-CE9E233E0859}" srcOrd="0" destOrd="0" presId="urn:microsoft.com/office/officeart/2005/8/layout/hierarchy2"/>
    <dgm:cxn modelId="{93738D48-9BE4-4791-A683-0F7D54D247CD}" type="presOf" srcId="{213AE896-7641-4A4B-8916-F3187C1FD42B}" destId="{36750523-6A2D-4E99-91EA-74EED1231DC4}" srcOrd="1" destOrd="0" presId="urn:microsoft.com/office/officeart/2005/8/layout/hierarchy2"/>
    <dgm:cxn modelId="{FEE734CD-752D-461A-A52C-1E2F6D99263B}" srcId="{7F355CAA-A3D7-456C-A661-9791D4782608}" destId="{54334510-88FB-487C-ACCB-443CD09AB0FD}" srcOrd="0" destOrd="0" parTransId="{63136143-5D38-4D7D-807A-6BE507DB3655}" sibTransId="{AEBA550B-DD85-4A3B-B977-70F74DFA5930}"/>
    <dgm:cxn modelId="{55A4EDFC-7011-4F33-85D4-9637401543CE}" type="presOf" srcId="{DA261A8A-3E67-4F61-AF33-9E09ABC39C28}" destId="{35C6946D-8B13-4F68-990F-E7039791F90A}" srcOrd="0" destOrd="0" presId="urn:microsoft.com/office/officeart/2005/8/layout/hierarchy2"/>
    <dgm:cxn modelId="{428B9C58-8B22-4D9A-A11B-EC396F5328F5}" type="presOf" srcId="{042F6DAB-2F41-451D-B5CC-A22E5ED26F48}" destId="{6CFF47CA-3A27-4B1C-808E-FA2A897955B3}" srcOrd="0" destOrd="0" presId="urn:microsoft.com/office/officeart/2005/8/layout/hierarchy2"/>
    <dgm:cxn modelId="{DC62B262-DF83-45FF-BFFD-ABCC66B03509}" srcId="{7F355CAA-A3D7-456C-A661-9791D4782608}" destId="{FDE72FBE-1E3B-4C3E-A153-9C9A341F479D}" srcOrd="1" destOrd="0" parTransId="{61BD3B49-FC59-487E-8EE0-8E2D33D5CFB7}" sibTransId="{35C43D0B-4E1D-4C61-BCE5-3B4CA4422338}"/>
    <dgm:cxn modelId="{B465BEB3-4334-4153-B878-37BB21FCA354}" type="presOf" srcId="{CA3C43FE-BC27-416E-9839-E9FF21F8DBD3}" destId="{4E2A6074-8E13-4749-AC8D-5F56593C8170}" srcOrd="0" destOrd="0" presId="urn:microsoft.com/office/officeart/2005/8/layout/hierarchy2"/>
    <dgm:cxn modelId="{C3E3E68B-6936-4BAC-9846-4DD7BFECAE28}" type="presOf" srcId="{CA3C43FE-BC27-416E-9839-E9FF21F8DBD3}" destId="{BED5B0D1-383B-401A-9263-F6D0EE3ADD65}" srcOrd="1" destOrd="0" presId="urn:microsoft.com/office/officeart/2005/8/layout/hierarchy2"/>
    <dgm:cxn modelId="{CD262845-0CF9-4EE9-BFBE-0ECE811E5A8A}" type="presParOf" srcId="{B8DF4417-1A08-48F9-A5C3-C4FE1C5A9DF3}" destId="{EF9AFEEC-17EE-40A5-A930-82299B53A2FF}" srcOrd="0" destOrd="0" presId="urn:microsoft.com/office/officeart/2005/8/layout/hierarchy2"/>
    <dgm:cxn modelId="{DA4F07A3-97AC-491B-BAAD-33133B8E6DFA}" type="presParOf" srcId="{EF9AFEEC-17EE-40A5-A930-82299B53A2FF}" destId="{63CF16BA-A665-48EE-BE24-FFF70D8DE01F}" srcOrd="0" destOrd="0" presId="urn:microsoft.com/office/officeart/2005/8/layout/hierarchy2"/>
    <dgm:cxn modelId="{D5255ECD-61E1-41B5-B8F0-C52B2A8EB19A}" type="presParOf" srcId="{EF9AFEEC-17EE-40A5-A930-82299B53A2FF}" destId="{24195577-B566-46D3-9DBB-C138405388FF}" srcOrd="1" destOrd="0" presId="urn:microsoft.com/office/officeart/2005/8/layout/hierarchy2"/>
    <dgm:cxn modelId="{38DEE657-8F1C-4F57-B5CA-218A1580199F}" type="presParOf" srcId="{B8DF4417-1A08-48F9-A5C3-C4FE1C5A9DF3}" destId="{937E6EA0-3F0E-4B91-8B70-17C623C4BE80}" srcOrd="1" destOrd="0" presId="urn:microsoft.com/office/officeart/2005/8/layout/hierarchy2"/>
    <dgm:cxn modelId="{DDB97C89-E2EA-4CC7-9B94-291613BF6547}" type="presParOf" srcId="{937E6EA0-3F0E-4B91-8B70-17C623C4BE80}" destId="{142C302E-5E51-4AD1-99DE-07116400B28F}" srcOrd="0" destOrd="0" presId="urn:microsoft.com/office/officeart/2005/8/layout/hierarchy2"/>
    <dgm:cxn modelId="{D0E692E0-E52C-4D7C-A961-3BDD4B640F92}" type="presParOf" srcId="{937E6EA0-3F0E-4B91-8B70-17C623C4BE80}" destId="{781F7D6F-541B-4FD3-A498-74EC1F836A91}" srcOrd="1" destOrd="0" presId="urn:microsoft.com/office/officeart/2005/8/layout/hierarchy2"/>
    <dgm:cxn modelId="{BEE8D7FB-2B10-478F-BA52-3DBE88CD7A7E}" type="presParOf" srcId="{B8DF4417-1A08-48F9-A5C3-C4FE1C5A9DF3}" destId="{F00584FD-6A3D-4A7C-A2CD-B3396133E8A0}" srcOrd="2" destOrd="0" presId="urn:microsoft.com/office/officeart/2005/8/layout/hierarchy2"/>
    <dgm:cxn modelId="{027E4309-8670-4028-A3A0-5020320AD05D}" type="presParOf" srcId="{F00584FD-6A3D-4A7C-A2CD-B3396133E8A0}" destId="{6CFF47CA-3A27-4B1C-808E-FA2A897955B3}" srcOrd="0" destOrd="0" presId="urn:microsoft.com/office/officeart/2005/8/layout/hierarchy2"/>
    <dgm:cxn modelId="{FCDD3EEF-3A98-4E81-9454-6DBCC5160322}" type="presParOf" srcId="{F00584FD-6A3D-4A7C-A2CD-B3396133E8A0}" destId="{EA5FF3A3-22D4-4901-9AC7-6F676F34398E}" srcOrd="1" destOrd="0" presId="urn:microsoft.com/office/officeart/2005/8/layout/hierarchy2"/>
    <dgm:cxn modelId="{47F33F11-008B-4630-94E3-C702B0D63C1F}" type="presParOf" srcId="{EA5FF3A3-22D4-4901-9AC7-6F676F34398E}" destId="{DA5677A9-2F13-40E3-9FDE-8E12AF6B34FF}" srcOrd="0" destOrd="0" presId="urn:microsoft.com/office/officeart/2005/8/layout/hierarchy2"/>
    <dgm:cxn modelId="{39A52D48-AB6B-44EE-99FF-83A9A7EB254C}" type="presParOf" srcId="{DA5677A9-2F13-40E3-9FDE-8E12AF6B34FF}" destId="{CF4835E8-351C-49F9-9220-811FDFE9B2E8}" srcOrd="0" destOrd="0" presId="urn:microsoft.com/office/officeart/2005/8/layout/hierarchy2"/>
    <dgm:cxn modelId="{46E6CED6-9106-4784-9D97-7E27C4CB6B18}" type="presParOf" srcId="{EA5FF3A3-22D4-4901-9AC7-6F676F34398E}" destId="{CDE09A1D-13CE-42F3-B4F5-4402D02F5E8E}" srcOrd="1" destOrd="0" presId="urn:microsoft.com/office/officeart/2005/8/layout/hierarchy2"/>
    <dgm:cxn modelId="{9EF360A8-B44B-4734-A79E-8D152488F891}" type="presParOf" srcId="{CDE09A1D-13CE-42F3-B4F5-4402D02F5E8E}" destId="{AF9A2516-BE9E-4C90-8BB3-2669C8157F95}" srcOrd="0" destOrd="0" presId="urn:microsoft.com/office/officeart/2005/8/layout/hierarchy2"/>
    <dgm:cxn modelId="{F6E4E8FF-AA91-4DD9-9260-673FD0E3FC80}" type="presParOf" srcId="{CDE09A1D-13CE-42F3-B4F5-4402D02F5E8E}" destId="{932F964F-F40A-4573-A68E-7A3E1AD59EEC}" srcOrd="1" destOrd="0" presId="urn:microsoft.com/office/officeart/2005/8/layout/hierarchy2"/>
    <dgm:cxn modelId="{07D2E5E2-BEAE-4886-9E3A-05652AC46B0D}" type="presParOf" srcId="{EA5FF3A3-22D4-4901-9AC7-6F676F34398E}" destId="{EFD5A01D-ADBC-444C-982C-2141223E0071}" srcOrd="2" destOrd="0" presId="urn:microsoft.com/office/officeart/2005/8/layout/hierarchy2"/>
    <dgm:cxn modelId="{469466B8-7870-4E16-9637-316668A7E2CE}" type="presParOf" srcId="{EFD5A01D-ADBC-444C-982C-2141223E0071}" destId="{36750523-6A2D-4E99-91EA-74EED1231DC4}" srcOrd="0" destOrd="0" presId="urn:microsoft.com/office/officeart/2005/8/layout/hierarchy2"/>
    <dgm:cxn modelId="{8AAA0A3A-2624-4422-9219-C49331728842}" type="presParOf" srcId="{EA5FF3A3-22D4-4901-9AC7-6F676F34398E}" destId="{144E5868-A912-4D26-9A4C-4576F8AAC6CC}" srcOrd="3" destOrd="0" presId="urn:microsoft.com/office/officeart/2005/8/layout/hierarchy2"/>
    <dgm:cxn modelId="{F056C2FB-86B0-483F-900B-CF27397BBC06}" type="presParOf" srcId="{144E5868-A912-4D26-9A4C-4576F8AAC6CC}" destId="{B0447220-A5C6-43D1-B5CA-59019097EACA}" srcOrd="0" destOrd="0" presId="urn:microsoft.com/office/officeart/2005/8/layout/hierarchy2"/>
    <dgm:cxn modelId="{279538DD-56DB-4BFA-8D21-348684658CF9}" type="presParOf" srcId="{144E5868-A912-4D26-9A4C-4576F8AAC6CC}" destId="{FF5FE935-3B17-4FD6-B8A0-D6232FDFD948}" srcOrd="1" destOrd="0" presId="urn:microsoft.com/office/officeart/2005/8/layout/hierarchy2"/>
    <dgm:cxn modelId="{2DCC9990-AD8D-4C25-A586-B6F750463D3A}" type="presParOf" srcId="{EA5FF3A3-22D4-4901-9AC7-6F676F34398E}" destId="{4E2A6074-8E13-4749-AC8D-5F56593C8170}" srcOrd="4" destOrd="0" presId="urn:microsoft.com/office/officeart/2005/8/layout/hierarchy2"/>
    <dgm:cxn modelId="{94C919B8-03EF-4F59-9687-70B240CC42C4}" type="presParOf" srcId="{4E2A6074-8E13-4749-AC8D-5F56593C8170}" destId="{BED5B0D1-383B-401A-9263-F6D0EE3ADD65}" srcOrd="0" destOrd="0" presId="urn:microsoft.com/office/officeart/2005/8/layout/hierarchy2"/>
    <dgm:cxn modelId="{AB9D0C80-7DCF-403B-8231-6DE223BB9095}" type="presParOf" srcId="{EA5FF3A3-22D4-4901-9AC7-6F676F34398E}" destId="{362A23D3-056A-416C-BDFC-FEED79D5D861}" srcOrd="5" destOrd="0" presId="urn:microsoft.com/office/officeart/2005/8/layout/hierarchy2"/>
    <dgm:cxn modelId="{14520117-47AB-409B-AC28-373DC8A99F32}" type="presParOf" srcId="{362A23D3-056A-416C-BDFC-FEED79D5D861}" destId="{35C6946D-8B13-4F68-990F-E7039791F90A}" srcOrd="0" destOrd="0" presId="urn:microsoft.com/office/officeart/2005/8/layout/hierarchy2"/>
    <dgm:cxn modelId="{854EB99D-AA90-4277-9918-56530CA5DEAF}" type="presParOf" srcId="{362A23D3-056A-416C-BDFC-FEED79D5D861}" destId="{55A63B6F-6B46-43F1-9AC1-1F428646E88F}" srcOrd="1" destOrd="0" presId="urn:microsoft.com/office/officeart/2005/8/layout/hierarchy2"/>
    <dgm:cxn modelId="{23CDDCD2-9C1A-49DC-B063-6487B15BF986}" type="presParOf" srcId="{EA5FF3A3-22D4-4901-9AC7-6F676F34398E}" destId="{A5BAA265-7C2C-431F-AF33-CE9E233E0859}" srcOrd="6" destOrd="0" presId="urn:microsoft.com/office/officeart/2005/8/layout/hierarchy2"/>
    <dgm:cxn modelId="{7693D221-B7BD-4A6E-B10A-94910B097AE4}" type="presParOf" srcId="{A5BAA265-7C2C-431F-AF33-CE9E233E0859}" destId="{8914FF00-BDD7-470F-873C-2DF671DCAAB0}" srcOrd="0" destOrd="0" presId="urn:microsoft.com/office/officeart/2005/8/layout/hierarchy2"/>
    <dgm:cxn modelId="{E09D9918-3AD5-45D3-99B4-C7C0E1751DF3}" type="presParOf" srcId="{EA5FF3A3-22D4-4901-9AC7-6F676F34398E}" destId="{BF8D555D-723F-4CD0-9CA4-569550A8E87E}" srcOrd="7" destOrd="0" presId="urn:microsoft.com/office/officeart/2005/8/layout/hierarchy2"/>
    <dgm:cxn modelId="{556FFF5E-79E7-4C0C-909D-49DDAB8550D7}" type="presParOf" srcId="{BF8D555D-723F-4CD0-9CA4-569550A8E87E}" destId="{20A5A33D-71FC-40C2-98D1-6B181CE6C1B5}" srcOrd="0" destOrd="0" presId="urn:microsoft.com/office/officeart/2005/8/layout/hierarchy2"/>
    <dgm:cxn modelId="{A7D0EB32-F109-4F81-B7C9-B98358CEAC47}" type="presParOf" srcId="{BF8D555D-723F-4CD0-9CA4-569550A8E87E}" destId="{3E98EF2B-E660-46C6-A81A-C034D2B6FC65}" srcOrd="1" destOrd="0" presId="urn:microsoft.com/office/officeart/2005/8/layout/hierarchy2"/>
  </dgm:cxnLst>
  <dgm:bg/>
  <dgm:whole/>
</dgm:dataModel>
</file>

<file path=ppt/diagrams/data5.xml><?xml version="1.0" encoding="utf-8"?>
<dgm:dataModel xmlns:dgm="http://schemas.openxmlformats.org/drawingml/2006/diagram" xmlns:a="http://schemas.openxmlformats.org/drawingml/2006/main">
  <dgm:ptLst>
    <dgm:pt modelId="{08289230-91D3-48F6-806D-6A822D88157B}"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7A6DE187-9B60-4658-A9A5-75B7436E2FA4}">
      <dgm:prSet phldrT="[Text]" custT="1"/>
      <dgm:spPr/>
      <dgm:t>
        <a:bodyPr/>
        <a:lstStyle/>
        <a:p>
          <a:r>
            <a:rPr lang="en-US" sz="1600" dirty="0" smtClean="0">
              <a:latin typeface="Times New Roman" pitchFamily="18" charset="0"/>
              <a:cs typeface="Times New Roman" pitchFamily="18" charset="0"/>
            </a:rPr>
            <a:t>U.S. Government    </a:t>
          </a:r>
        </a:p>
        <a:p>
          <a:r>
            <a:rPr lang="en-US" sz="1600" dirty="0" smtClean="0">
              <a:latin typeface="Times New Roman" pitchFamily="18" charset="0"/>
              <a:cs typeface="Times New Roman" pitchFamily="18" charset="0"/>
            </a:rPr>
            <a:t>(Federal)</a:t>
          </a:r>
          <a:endParaRPr lang="en-US" sz="1600" dirty="0">
            <a:latin typeface="Times New Roman" pitchFamily="18" charset="0"/>
            <a:cs typeface="Times New Roman" pitchFamily="18" charset="0"/>
          </a:endParaRPr>
        </a:p>
      </dgm:t>
    </dgm:pt>
    <dgm:pt modelId="{C0FD2A1F-A16F-4C9C-9DB2-68FD5BEE690E}" type="parTrans" cxnId="{D10C1427-2865-44BB-8100-311829389C55}">
      <dgm:prSet/>
      <dgm:spPr/>
      <dgm:t>
        <a:bodyPr/>
        <a:lstStyle/>
        <a:p>
          <a:endParaRPr lang="en-US"/>
        </a:p>
      </dgm:t>
    </dgm:pt>
    <dgm:pt modelId="{26493BC0-E01E-4F60-A54E-067DA0936497}" type="sibTrans" cxnId="{D10C1427-2865-44BB-8100-311829389C55}">
      <dgm:prSet/>
      <dgm:spPr/>
      <dgm:t>
        <a:bodyPr/>
        <a:lstStyle/>
        <a:p>
          <a:endParaRPr lang="en-US"/>
        </a:p>
      </dgm:t>
    </dgm:pt>
    <dgm:pt modelId="{CB33725E-FC79-4EBB-866A-D2AD1B8A0EB4}">
      <dgm:prSet phldrT="[Text]" custT="1"/>
      <dgm:spPr/>
      <dgm:t>
        <a:bodyPr/>
        <a:lstStyle/>
        <a:p>
          <a:r>
            <a:rPr lang="en-US" sz="1600" dirty="0" smtClean="0">
              <a:latin typeface="Times New Roman" pitchFamily="18" charset="0"/>
              <a:cs typeface="Times New Roman" pitchFamily="18" charset="0"/>
            </a:rPr>
            <a:t>Legislative </a:t>
          </a:r>
          <a:endParaRPr lang="en-US" sz="1600" dirty="0">
            <a:latin typeface="Times New Roman" pitchFamily="18" charset="0"/>
            <a:cs typeface="Times New Roman" pitchFamily="18" charset="0"/>
          </a:endParaRPr>
        </a:p>
      </dgm:t>
    </dgm:pt>
    <dgm:pt modelId="{40A4512A-D1E2-467E-B69E-1A9A35FDE81C}" type="parTrans" cxnId="{8D3FA255-697C-4A66-89F5-5BF1E0B347B9}">
      <dgm:prSet/>
      <dgm:spPr/>
      <dgm:t>
        <a:bodyPr/>
        <a:lstStyle/>
        <a:p>
          <a:endParaRPr lang="en-US" dirty="0"/>
        </a:p>
      </dgm:t>
    </dgm:pt>
    <dgm:pt modelId="{A3594526-6932-4F5E-B14E-BAD57B249F9A}" type="sibTrans" cxnId="{8D3FA255-697C-4A66-89F5-5BF1E0B347B9}">
      <dgm:prSet/>
      <dgm:spPr/>
      <dgm:t>
        <a:bodyPr/>
        <a:lstStyle/>
        <a:p>
          <a:endParaRPr lang="en-US"/>
        </a:p>
      </dgm:t>
    </dgm:pt>
    <dgm:pt modelId="{B0843572-CE0D-4C3A-A351-8A1B18C1A405}">
      <dgm:prSet phldrT="[Text]" custT="1"/>
      <dgm:spPr/>
      <dgm:t>
        <a:bodyPr/>
        <a:lstStyle/>
        <a:p>
          <a:r>
            <a:rPr lang="en-US" sz="1600" dirty="0" smtClean="0">
              <a:latin typeface="Times New Roman" pitchFamily="18" charset="0"/>
              <a:cs typeface="Times New Roman" pitchFamily="18" charset="0"/>
            </a:rPr>
            <a:t>Judicial </a:t>
          </a:r>
          <a:endParaRPr lang="en-US" sz="1600" dirty="0">
            <a:latin typeface="Times New Roman" pitchFamily="18" charset="0"/>
            <a:cs typeface="Times New Roman" pitchFamily="18" charset="0"/>
          </a:endParaRPr>
        </a:p>
      </dgm:t>
    </dgm:pt>
    <dgm:pt modelId="{77408436-01E9-4F01-8100-7317DFEF3363}" type="parTrans" cxnId="{B2F4356E-E263-4BF1-B984-57F8DE79E367}">
      <dgm:prSet/>
      <dgm:spPr/>
      <dgm:t>
        <a:bodyPr/>
        <a:lstStyle/>
        <a:p>
          <a:endParaRPr lang="en-US" dirty="0"/>
        </a:p>
      </dgm:t>
    </dgm:pt>
    <dgm:pt modelId="{19FF4009-E85D-4C25-94F3-63387027C3A5}" type="sibTrans" cxnId="{B2F4356E-E263-4BF1-B984-57F8DE79E367}">
      <dgm:prSet/>
      <dgm:spPr/>
      <dgm:t>
        <a:bodyPr/>
        <a:lstStyle/>
        <a:p>
          <a:endParaRPr lang="en-US"/>
        </a:p>
      </dgm:t>
    </dgm:pt>
    <dgm:pt modelId="{9928A1BA-B192-4EBD-8CBE-285C334B895C}">
      <dgm:prSet phldrT="[Text]" custT="1"/>
      <dgm:spPr/>
      <dgm:t>
        <a:bodyPr/>
        <a:lstStyle/>
        <a:p>
          <a:r>
            <a:rPr lang="en-US" sz="1600" dirty="0" smtClean="0">
              <a:latin typeface="Times New Roman" pitchFamily="18" charset="0"/>
              <a:cs typeface="Times New Roman" pitchFamily="18" charset="0"/>
            </a:rPr>
            <a:t>Executive</a:t>
          </a:r>
          <a:endParaRPr lang="en-US" sz="1600" dirty="0">
            <a:latin typeface="Times New Roman" pitchFamily="18" charset="0"/>
            <a:cs typeface="Times New Roman" pitchFamily="18" charset="0"/>
          </a:endParaRPr>
        </a:p>
      </dgm:t>
    </dgm:pt>
    <dgm:pt modelId="{77849004-A27D-4AAF-8CC1-F9E99A2BD36B}" type="parTrans" cxnId="{1C524FD8-0BEB-40C0-82FB-A99E5E8128D5}">
      <dgm:prSet/>
      <dgm:spPr/>
      <dgm:t>
        <a:bodyPr/>
        <a:lstStyle/>
        <a:p>
          <a:endParaRPr lang="en-US" dirty="0"/>
        </a:p>
      </dgm:t>
    </dgm:pt>
    <dgm:pt modelId="{1FA83751-760C-49ED-85BF-3E300A31EC2E}" type="sibTrans" cxnId="{1C524FD8-0BEB-40C0-82FB-A99E5E8128D5}">
      <dgm:prSet/>
      <dgm:spPr/>
      <dgm:t>
        <a:bodyPr/>
        <a:lstStyle/>
        <a:p>
          <a:endParaRPr lang="en-US"/>
        </a:p>
      </dgm:t>
    </dgm:pt>
    <dgm:pt modelId="{676A86A6-6CC1-47D4-BB75-5CB71E6C4CBF}">
      <dgm:prSet phldrT="[Text]" custT="1"/>
      <dgm:spPr/>
      <dgm:t>
        <a:bodyPr/>
        <a:lstStyle/>
        <a:p>
          <a:r>
            <a:rPr lang="en-US" sz="1600" dirty="0" smtClean="0">
              <a:latin typeface="Times New Roman" pitchFamily="18" charset="0"/>
              <a:cs typeface="Times New Roman" pitchFamily="18" charset="0"/>
            </a:rPr>
            <a:t>Senate</a:t>
          </a:r>
          <a:endParaRPr lang="en-US" sz="1600" dirty="0">
            <a:latin typeface="Times New Roman" pitchFamily="18" charset="0"/>
            <a:cs typeface="Times New Roman" pitchFamily="18" charset="0"/>
          </a:endParaRPr>
        </a:p>
      </dgm:t>
    </dgm:pt>
    <dgm:pt modelId="{1044B3E0-054A-4776-B749-708337BAC694}" type="parTrans" cxnId="{519CA683-AFE9-48A4-92EE-DC37DCD4B88C}">
      <dgm:prSet/>
      <dgm:spPr/>
      <dgm:t>
        <a:bodyPr/>
        <a:lstStyle/>
        <a:p>
          <a:endParaRPr lang="en-US" dirty="0"/>
        </a:p>
      </dgm:t>
    </dgm:pt>
    <dgm:pt modelId="{FA1C9CBD-B3DF-428E-BFAD-C8E60B2127D2}" type="sibTrans" cxnId="{519CA683-AFE9-48A4-92EE-DC37DCD4B88C}">
      <dgm:prSet/>
      <dgm:spPr/>
      <dgm:t>
        <a:bodyPr/>
        <a:lstStyle/>
        <a:p>
          <a:endParaRPr lang="en-US"/>
        </a:p>
      </dgm:t>
    </dgm:pt>
    <dgm:pt modelId="{8A3278B1-1B7A-43BC-8CCC-24D03ECCA0F0}">
      <dgm:prSet phldrT="[Text]" custT="1"/>
      <dgm:spPr/>
      <dgm:t>
        <a:bodyPr/>
        <a:lstStyle/>
        <a:p>
          <a:r>
            <a:rPr lang="en-US" sz="1600" dirty="0" smtClean="0">
              <a:latin typeface="Times New Roman" pitchFamily="18" charset="0"/>
              <a:cs typeface="Times New Roman" pitchFamily="18" charset="0"/>
            </a:rPr>
            <a:t>House of Representatives</a:t>
          </a:r>
          <a:endParaRPr lang="en-US" sz="1600" dirty="0">
            <a:latin typeface="Times New Roman" pitchFamily="18" charset="0"/>
            <a:cs typeface="Times New Roman" pitchFamily="18" charset="0"/>
          </a:endParaRPr>
        </a:p>
      </dgm:t>
    </dgm:pt>
    <dgm:pt modelId="{1D3ECFCE-E700-4772-853C-4457EF6B6C49}" type="parTrans" cxnId="{945E676B-B043-44CF-B7B8-21141BE50B4E}">
      <dgm:prSet/>
      <dgm:spPr/>
      <dgm:t>
        <a:bodyPr/>
        <a:lstStyle/>
        <a:p>
          <a:endParaRPr lang="en-US" dirty="0"/>
        </a:p>
      </dgm:t>
    </dgm:pt>
    <dgm:pt modelId="{02D6D0B6-EEBA-4F29-BBBB-A5BDD717788D}" type="sibTrans" cxnId="{945E676B-B043-44CF-B7B8-21141BE50B4E}">
      <dgm:prSet/>
      <dgm:spPr/>
      <dgm:t>
        <a:bodyPr/>
        <a:lstStyle/>
        <a:p>
          <a:endParaRPr lang="en-US"/>
        </a:p>
      </dgm:t>
    </dgm:pt>
    <dgm:pt modelId="{9A419583-9747-44CA-A0C9-DB5C98B48C4F}">
      <dgm:prSet phldrT="[Text]" custT="1"/>
      <dgm:spPr/>
      <dgm:t>
        <a:bodyPr/>
        <a:lstStyle/>
        <a:p>
          <a:r>
            <a:rPr lang="en-US" sz="1600" dirty="0" smtClean="0">
              <a:latin typeface="Times New Roman" pitchFamily="18" charset="0"/>
              <a:cs typeface="Times New Roman" pitchFamily="18" charset="0"/>
            </a:rPr>
            <a:t>1 Legislator Each District (Governing and Making Policies)</a:t>
          </a:r>
          <a:endParaRPr lang="en-US" sz="1600" dirty="0">
            <a:latin typeface="Times New Roman" pitchFamily="18" charset="0"/>
            <a:cs typeface="Times New Roman" pitchFamily="18" charset="0"/>
          </a:endParaRPr>
        </a:p>
      </dgm:t>
    </dgm:pt>
    <dgm:pt modelId="{C2A3351D-65DD-440B-ADD7-68C6C12EDF1D}" type="parTrans" cxnId="{8CA96343-DF9C-477F-9442-B211DA193C90}">
      <dgm:prSet/>
      <dgm:spPr/>
      <dgm:t>
        <a:bodyPr/>
        <a:lstStyle/>
        <a:p>
          <a:endParaRPr lang="en-US" dirty="0"/>
        </a:p>
      </dgm:t>
    </dgm:pt>
    <dgm:pt modelId="{9BE9ABFC-85E7-4043-A24B-B6ECAF3011CA}" type="sibTrans" cxnId="{8CA96343-DF9C-477F-9442-B211DA193C90}">
      <dgm:prSet/>
      <dgm:spPr/>
      <dgm:t>
        <a:bodyPr/>
        <a:lstStyle/>
        <a:p>
          <a:endParaRPr lang="en-US"/>
        </a:p>
      </dgm:t>
    </dgm:pt>
    <dgm:pt modelId="{BE1EAEFF-54A5-42EB-8179-A990D6716D1C}">
      <dgm:prSet phldrT="[Text]" custT="1"/>
      <dgm:spPr/>
      <dgm:t>
        <a:bodyPr/>
        <a:lstStyle/>
        <a:p>
          <a:r>
            <a:rPr lang="en-US" sz="1600" dirty="0" smtClean="0">
              <a:latin typeface="Times New Roman" pitchFamily="18" charset="0"/>
              <a:cs typeface="Times New Roman" pitchFamily="18" charset="0"/>
            </a:rPr>
            <a:t>Implement Specific RE Laws/ Regulations</a:t>
          </a:r>
          <a:endParaRPr lang="en-US" sz="1600" dirty="0">
            <a:latin typeface="Times New Roman" pitchFamily="18" charset="0"/>
            <a:cs typeface="Times New Roman" pitchFamily="18" charset="0"/>
          </a:endParaRPr>
        </a:p>
      </dgm:t>
    </dgm:pt>
    <dgm:pt modelId="{138128A5-7C7A-481C-8178-8897AA0BCDDC}" type="parTrans" cxnId="{EFC1775E-8829-4125-AF23-C746F94A4585}">
      <dgm:prSet/>
      <dgm:spPr/>
      <dgm:t>
        <a:bodyPr/>
        <a:lstStyle/>
        <a:p>
          <a:endParaRPr lang="en-US" dirty="0"/>
        </a:p>
      </dgm:t>
    </dgm:pt>
    <dgm:pt modelId="{D9032CB7-79EC-4341-BEBF-A38C0170AE2E}" type="sibTrans" cxnId="{EFC1775E-8829-4125-AF23-C746F94A4585}">
      <dgm:prSet/>
      <dgm:spPr/>
      <dgm:t>
        <a:bodyPr/>
        <a:lstStyle/>
        <a:p>
          <a:endParaRPr lang="en-US"/>
        </a:p>
      </dgm:t>
    </dgm:pt>
    <dgm:pt modelId="{4E50E4A0-692B-4A46-9B5B-E26C4AFD545C}">
      <dgm:prSet phldrT="[Text]" custT="1"/>
      <dgm:spPr/>
      <dgm:t>
        <a:bodyPr/>
        <a:lstStyle/>
        <a:p>
          <a:r>
            <a:rPr lang="en-US" sz="1600" dirty="0" smtClean="0">
              <a:latin typeface="Times New Roman" pitchFamily="18" charset="0"/>
              <a:cs typeface="Times New Roman" pitchFamily="18" charset="0"/>
            </a:rPr>
            <a:t>FL Governor</a:t>
          </a:r>
          <a:endParaRPr lang="en-US" sz="1600" dirty="0">
            <a:latin typeface="Times New Roman" pitchFamily="18" charset="0"/>
            <a:cs typeface="Times New Roman" pitchFamily="18" charset="0"/>
          </a:endParaRPr>
        </a:p>
      </dgm:t>
    </dgm:pt>
    <dgm:pt modelId="{9EB43AC7-AA9C-4C63-AD22-41A66864B585}" type="parTrans" cxnId="{34169687-9CFA-4DEF-9D18-24CCEC85D2FA}">
      <dgm:prSet/>
      <dgm:spPr/>
      <dgm:t>
        <a:bodyPr/>
        <a:lstStyle/>
        <a:p>
          <a:endParaRPr lang="en-US" dirty="0"/>
        </a:p>
      </dgm:t>
    </dgm:pt>
    <dgm:pt modelId="{8D66FD4B-0725-405F-A3BB-2C9BD9CE0A7A}" type="sibTrans" cxnId="{34169687-9CFA-4DEF-9D18-24CCEC85D2FA}">
      <dgm:prSet/>
      <dgm:spPr/>
      <dgm:t>
        <a:bodyPr/>
        <a:lstStyle/>
        <a:p>
          <a:endParaRPr lang="en-US"/>
        </a:p>
      </dgm:t>
    </dgm:pt>
    <dgm:pt modelId="{9F870963-114F-4FC0-8DFD-7419A908BEC1}">
      <dgm:prSet phldrT="[Text]" custT="1"/>
      <dgm:spPr/>
      <dgm:t>
        <a:bodyPr/>
        <a:lstStyle/>
        <a:p>
          <a:r>
            <a:rPr lang="en-US" sz="1600" dirty="0" smtClean="0">
              <a:latin typeface="Times New Roman" pitchFamily="18" charset="0"/>
              <a:cs typeface="Times New Roman" pitchFamily="18" charset="0"/>
            </a:rPr>
            <a:t>Florida Government (State)</a:t>
          </a:r>
          <a:endParaRPr lang="en-US" sz="1600" dirty="0">
            <a:latin typeface="Times New Roman" pitchFamily="18" charset="0"/>
            <a:cs typeface="Times New Roman" pitchFamily="18" charset="0"/>
          </a:endParaRPr>
        </a:p>
      </dgm:t>
    </dgm:pt>
    <dgm:pt modelId="{8838FD29-2C17-48D0-897A-9FAEBE480633}" type="parTrans" cxnId="{5D2439E0-84B1-4D34-B11B-A1CE643EC1EB}">
      <dgm:prSet/>
      <dgm:spPr/>
      <dgm:t>
        <a:bodyPr/>
        <a:lstStyle/>
        <a:p>
          <a:endParaRPr lang="en-US" dirty="0"/>
        </a:p>
      </dgm:t>
    </dgm:pt>
    <dgm:pt modelId="{A5BA434C-ADA4-48CC-BAD9-58FCAED43A04}" type="sibTrans" cxnId="{5D2439E0-84B1-4D34-B11B-A1CE643EC1EB}">
      <dgm:prSet/>
      <dgm:spPr/>
      <dgm:t>
        <a:bodyPr/>
        <a:lstStyle/>
        <a:p>
          <a:endParaRPr lang="en-US"/>
        </a:p>
      </dgm:t>
    </dgm:pt>
    <dgm:pt modelId="{2F07C412-A71F-4796-B128-A0B3B00ACB68}" type="pres">
      <dgm:prSet presAssocID="{08289230-91D3-48F6-806D-6A822D88157B}" presName="hierChild1" presStyleCnt="0">
        <dgm:presLayoutVars>
          <dgm:chPref val="1"/>
          <dgm:dir/>
          <dgm:animOne val="branch"/>
          <dgm:animLvl val="lvl"/>
          <dgm:resizeHandles/>
        </dgm:presLayoutVars>
      </dgm:prSet>
      <dgm:spPr/>
      <dgm:t>
        <a:bodyPr/>
        <a:lstStyle/>
        <a:p>
          <a:endParaRPr lang="en-US"/>
        </a:p>
      </dgm:t>
    </dgm:pt>
    <dgm:pt modelId="{2CE311D8-3153-4ABF-B27C-46F3B59249EF}" type="pres">
      <dgm:prSet presAssocID="{7A6DE187-9B60-4658-A9A5-75B7436E2FA4}" presName="hierRoot1" presStyleCnt="0"/>
      <dgm:spPr/>
    </dgm:pt>
    <dgm:pt modelId="{D9682C3D-2EE7-4DAC-90D4-CB88D2D40464}" type="pres">
      <dgm:prSet presAssocID="{7A6DE187-9B60-4658-A9A5-75B7436E2FA4}" presName="composite" presStyleCnt="0"/>
      <dgm:spPr/>
    </dgm:pt>
    <dgm:pt modelId="{2893328D-F05B-49E3-96EC-55009D954079}" type="pres">
      <dgm:prSet presAssocID="{7A6DE187-9B60-4658-A9A5-75B7436E2FA4}" presName="background" presStyleLbl="node0" presStyleIdx="0" presStyleCnt="1"/>
      <dgm:spPr/>
    </dgm:pt>
    <dgm:pt modelId="{9997F666-D02E-4924-8922-FB8F726F609E}" type="pres">
      <dgm:prSet presAssocID="{7A6DE187-9B60-4658-A9A5-75B7436E2FA4}" presName="text" presStyleLbl="fgAcc0" presStyleIdx="0" presStyleCnt="1" custScaleX="241465">
        <dgm:presLayoutVars>
          <dgm:chPref val="3"/>
        </dgm:presLayoutVars>
      </dgm:prSet>
      <dgm:spPr/>
      <dgm:t>
        <a:bodyPr/>
        <a:lstStyle/>
        <a:p>
          <a:endParaRPr lang="en-US"/>
        </a:p>
      </dgm:t>
    </dgm:pt>
    <dgm:pt modelId="{2A63CA31-0BFD-4B86-9ABE-968C156AFC96}" type="pres">
      <dgm:prSet presAssocID="{7A6DE187-9B60-4658-A9A5-75B7436E2FA4}" presName="hierChild2" presStyleCnt="0"/>
      <dgm:spPr/>
    </dgm:pt>
    <dgm:pt modelId="{AA6E698A-BFCB-47AD-A01A-95FC0FD212EC}" type="pres">
      <dgm:prSet presAssocID="{8838FD29-2C17-48D0-897A-9FAEBE480633}" presName="Name10" presStyleLbl="parChTrans1D2" presStyleIdx="0" presStyleCnt="1"/>
      <dgm:spPr/>
      <dgm:t>
        <a:bodyPr/>
        <a:lstStyle/>
        <a:p>
          <a:endParaRPr lang="en-US"/>
        </a:p>
      </dgm:t>
    </dgm:pt>
    <dgm:pt modelId="{93886C8A-6ABB-4AA6-BE69-15F00CF8AFCA}" type="pres">
      <dgm:prSet presAssocID="{9F870963-114F-4FC0-8DFD-7419A908BEC1}" presName="hierRoot2" presStyleCnt="0"/>
      <dgm:spPr/>
    </dgm:pt>
    <dgm:pt modelId="{CC7C914C-29CA-4281-B9BC-4A61630AB990}" type="pres">
      <dgm:prSet presAssocID="{9F870963-114F-4FC0-8DFD-7419A908BEC1}" presName="composite2" presStyleCnt="0"/>
      <dgm:spPr/>
    </dgm:pt>
    <dgm:pt modelId="{2501AFDE-46CC-496E-BBD6-683BB4BA035D}" type="pres">
      <dgm:prSet presAssocID="{9F870963-114F-4FC0-8DFD-7419A908BEC1}" presName="background2" presStyleLbl="node2" presStyleIdx="0" presStyleCnt="1"/>
      <dgm:spPr/>
    </dgm:pt>
    <dgm:pt modelId="{C3CCAEFE-6FB1-4786-B1C1-04B73848E2B8}" type="pres">
      <dgm:prSet presAssocID="{9F870963-114F-4FC0-8DFD-7419A908BEC1}" presName="text2" presStyleLbl="fgAcc2" presStyleIdx="0" presStyleCnt="1" custScaleX="241465">
        <dgm:presLayoutVars>
          <dgm:chPref val="3"/>
        </dgm:presLayoutVars>
      </dgm:prSet>
      <dgm:spPr/>
      <dgm:t>
        <a:bodyPr/>
        <a:lstStyle/>
        <a:p>
          <a:endParaRPr lang="en-US"/>
        </a:p>
      </dgm:t>
    </dgm:pt>
    <dgm:pt modelId="{72DF8F6C-61C7-4210-84BD-4E8226BCB7EE}" type="pres">
      <dgm:prSet presAssocID="{9F870963-114F-4FC0-8DFD-7419A908BEC1}" presName="hierChild3" presStyleCnt="0"/>
      <dgm:spPr/>
    </dgm:pt>
    <dgm:pt modelId="{78ECEB61-3B3C-4899-842F-3FE7076AD0FE}" type="pres">
      <dgm:prSet presAssocID="{40A4512A-D1E2-467E-B69E-1A9A35FDE81C}" presName="Name17" presStyleLbl="parChTrans1D3" presStyleIdx="0" presStyleCnt="3"/>
      <dgm:spPr/>
      <dgm:t>
        <a:bodyPr/>
        <a:lstStyle/>
        <a:p>
          <a:endParaRPr lang="en-US"/>
        </a:p>
      </dgm:t>
    </dgm:pt>
    <dgm:pt modelId="{6DA2D4CE-11A1-44A6-9C4F-0DE49B0D9073}" type="pres">
      <dgm:prSet presAssocID="{CB33725E-FC79-4EBB-866A-D2AD1B8A0EB4}" presName="hierRoot3" presStyleCnt="0"/>
      <dgm:spPr/>
    </dgm:pt>
    <dgm:pt modelId="{EC977643-872B-492B-9D5B-267EDCA8EB34}" type="pres">
      <dgm:prSet presAssocID="{CB33725E-FC79-4EBB-866A-D2AD1B8A0EB4}" presName="composite3" presStyleCnt="0"/>
      <dgm:spPr/>
    </dgm:pt>
    <dgm:pt modelId="{DE5ABDA4-6222-46C4-9CFF-DE858EA4FBA5}" type="pres">
      <dgm:prSet presAssocID="{CB33725E-FC79-4EBB-866A-D2AD1B8A0EB4}" presName="background3" presStyleLbl="node3" presStyleIdx="0" presStyleCnt="3"/>
      <dgm:spPr/>
    </dgm:pt>
    <dgm:pt modelId="{4751E161-2ADB-499C-A56C-29398F4651F7}" type="pres">
      <dgm:prSet presAssocID="{CB33725E-FC79-4EBB-866A-D2AD1B8A0EB4}" presName="text3" presStyleLbl="fgAcc3" presStyleIdx="0" presStyleCnt="3" custScaleX="191263">
        <dgm:presLayoutVars>
          <dgm:chPref val="3"/>
        </dgm:presLayoutVars>
      </dgm:prSet>
      <dgm:spPr/>
      <dgm:t>
        <a:bodyPr/>
        <a:lstStyle/>
        <a:p>
          <a:endParaRPr lang="en-US"/>
        </a:p>
      </dgm:t>
    </dgm:pt>
    <dgm:pt modelId="{2AAC16F1-0EE5-402A-896A-9696D5328C68}" type="pres">
      <dgm:prSet presAssocID="{CB33725E-FC79-4EBB-866A-D2AD1B8A0EB4}" presName="hierChild4" presStyleCnt="0"/>
      <dgm:spPr/>
    </dgm:pt>
    <dgm:pt modelId="{93B1E678-F5C1-4164-8AAB-AD52EDB593FA}" type="pres">
      <dgm:prSet presAssocID="{1044B3E0-054A-4776-B749-708337BAC694}" presName="Name23" presStyleLbl="parChTrans1D4" presStyleIdx="0" presStyleCnt="5"/>
      <dgm:spPr/>
      <dgm:t>
        <a:bodyPr/>
        <a:lstStyle/>
        <a:p>
          <a:endParaRPr lang="en-US"/>
        </a:p>
      </dgm:t>
    </dgm:pt>
    <dgm:pt modelId="{F4175EC2-6921-4467-87F7-6F673775B308}" type="pres">
      <dgm:prSet presAssocID="{676A86A6-6CC1-47D4-BB75-5CB71E6C4CBF}" presName="hierRoot4" presStyleCnt="0"/>
      <dgm:spPr/>
    </dgm:pt>
    <dgm:pt modelId="{9F87F454-4733-42E5-8F38-5B3D88D91702}" type="pres">
      <dgm:prSet presAssocID="{676A86A6-6CC1-47D4-BB75-5CB71E6C4CBF}" presName="composite4" presStyleCnt="0"/>
      <dgm:spPr/>
    </dgm:pt>
    <dgm:pt modelId="{F0740B6A-4A04-478C-A6EC-6E3E1B7E5C83}" type="pres">
      <dgm:prSet presAssocID="{676A86A6-6CC1-47D4-BB75-5CB71E6C4CBF}" presName="background4" presStyleLbl="node4" presStyleIdx="0" presStyleCnt="5"/>
      <dgm:spPr/>
    </dgm:pt>
    <dgm:pt modelId="{05B50DC6-0427-43DA-A1E7-8E7E46BFC80E}" type="pres">
      <dgm:prSet presAssocID="{676A86A6-6CC1-47D4-BB75-5CB71E6C4CBF}" presName="text4" presStyleLbl="fgAcc4" presStyleIdx="0" presStyleCnt="5">
        <dgm:presLayoutVars>
          <dgm:chPref val="3"/>
        </dgm:presLayoutVars>
      </dgm:prSet>
      <dgm:spPr/>
      <dgm:t>
        <a:bodyPr/>
        <a:lstStyle/>
        <a:p>
          <a:endParaRPr lang="en-US"/>
        </a:p>
      </dgm:t>
    </dgm:pt>
    <dgm:pt modelId="{707C4F52-3DD7-4655-B64F-D9A4900EE15C}" type="pres">
      <dgm:prSet presAssocID="{676A86A6-6CC1-47D4-BB75-5CB71E6C4CBF}" presName="hierChild5" presStyleCnt="0"/>
      <dgm:spPr/>
    </dgm:pt>
    <dgm:pt modelId="{25BEE5D6-C164-4A52-B89A-9CD06E09D39C}" type="pres">
      <dgm:prSet presAssocID="{1D3ECFCE-E700-4772-853C-4457EF6B6C49}" presName="Name23" presStyleLbl="parChTrans1D4" presStyleIdx="1" presStyleCnt="5"/>
      <dgm:spPr/>
      <dgm:t>
        <a:bodyPr/>
        <a:lstStyle/>
        <a:p>
          <a:endParaRPr lang="en-US"/>
        </a:p>
      </dgm:t>
    </dgm:pt>
    <dgm:pt modelId="{7E7446ED-CEFC-4E05-A4B0-5865B58DECF8}" type="pres">
      <dgm:prSet presAssocID="{8A3278B1-1B7A-43BC-8CCC-24D03ECCA0F0}" presName="hierRoot4" presStyleCnt="0"/>
      <dgm:spPr/>
    </dgm:pt>
    <dgm:pt modelId="{82FF1D2A-5B4E-4604-8A5C-7581830D3132}" type="pres">
      <dgm:prSet presAssocID="{8A3278B1-1B7A-43BC-8CCC-24D03ECCA0F0}" presName="composite4" presStyleCnt="0"/>
      <dgm:spPr/>
    </dgm:pt>
    <dgm:pt modelId="{79E8FA9A-3078-4274-A739-41703472919A}" type="pres">
      <dgm:prSet presAssocID="{8A3278B1-1B7A-43BC-8CCC-24D03ECCA0F0}" presName="background4" presStyleLbl="node4" presStyleIdx="1" presStyleCnt="5"/>
      <dgm:spPr/>
    </dgm:pt>
    <dgm:pt modelId="{2A4A59C0-A2DC-43CE-AB47-93ADECD91EC7}" type="pres">
      <dgm:prSet presAssocID="{8A3278B1-1B7A-43BC-8CCC-24D03ECCA0F0}" presName="text4" presStyleLbl="fgAcc4" presStyleIdx="1" presStyleCnt="5" custScaleX="207789">
        <dgm:presLayoutVars>
          <dgm:chPref val="3"/>
        </dgm:presLayoutVars>
      </dgm:prSet>
      <dgm:spPr/>
      <dgm:t>
        <a:bodyPr/>
        <a:lstStyle/>
        <a:p>
          <a:endParaRPr lang="en-US"/>
        </a:p>
      </dgm:t>
    </dgm:pt>
    <dgm:pt modelId="{FC441852-5C54-4B75-BD09-9F3A7BE929C5}" type="pres">
      <dgm:prSet presAssocID="{8A3278B1-1B7A-43BC-8CCC-24D03ECCA0F0}" presName="hierChild5" presStyleCnt="0"/>
      <dgm:spPr/>
    </dgm:pt>
    <dgm:pt modelId="{2F04953C-7415-4014-A4F9-3D7F06A226B1}" type="pres">
      <dgm:prSet presAssocID="{C2A3351D-65DD-440B-ADD7-68C6C12EDF1D}" presName="Name23" presStyleLbl="parChTrans1D4" presStyleIdx="2" presStyleCnt="5"/>
      <dgm:spPr/>
      <dgm:t>
        <a:bodyPr/>
        <a:lstStyle/>
        <a:p>
          <a:endParaRPr lang="en-US"/>
        </a:p>
      </dgm:t>
    </dgm:pt>
    <dgm:pt modelId="{113A0978-5DE3-4ED2-A17D-EEDB40606A16}" type="pres">
      <dgm:prSet presAssocID="{9A419583-9747-44CA-A0C9-DB5C98B48C4F}" presName="hierRoot4" presStyleCnt="0"/>
      <dgm:spPr/>
    </dgm:pt>
    <dgm:pt modelId="{7B4E88FB-E379-4289-845E-33B6E80F5DC1}" type="pres">
      <dgm:prSet presAssocID="{9A419583-9747-44CA-A0C9-DB5C98B48C4F}" presName="composite4" presStyleCnt="0"/>
      <dgm:spPr/>
    </dgm:pt>
    <dgm:pt modelId="{87D58F98-0B82-4D05-BA6B-2C7C6CFC0F52}" type="pres">
      <dgm:prSet presAssocID="{9A419583-9747-44CA-A0C9-DB5C98B48C4F}" presName="background4" presStyleLbl="node4" presStyleIdx="2" presStyleCnt="5"/>
      <dgm:spPr/>
    </dgm:pt>
    <dgm:pt modelId="{14B20C00-4E69-4E37-B269-360ED70A21A0}" type="pres">
      <dgm:prSet presAssocID="{9A419583-9747-44CA-A0C9-DB5C98B48C4F}" presName="text4" presStyleLbl="fgAcc4" presStyleIdx="2" presStyleCnt="5" custScaleX="356713" custScaleY="139086">
        <dgm:presLayoutVars>
          <dgm:chPref val="3"/>
        </dgm:presLayoutVars>
      </dgm:prSet>
      <dgm:spPr/>
      <dgm:t>
        <a:bodyPr/>
        <a:lstStyle/>
        <a:p>
          <a:endParaRPr lang="en-US"/>
        </a:p>
      </dgm:t>
    </dgm:pt>
    <dgm:pt modelId="{1FD16C59-6B98-47BF-B28C-22FD1E93D81C}" type="pres">
      <dgm:prSet presAssocID="{9A419583-9747-44CA-A0C9-DB5C98B48C4F}" presName="hierChild5" presStyleCnt="0"/>
      <dgm:spPr/>
    </dgm:pt>
    <dgm:pt modelId="{2ADFF77E-365F-4834-9230-B5365AF5C9F3}" type="pres">
      <dgm:prSet presAssocID="{138128A5-7C7A-481C-8178-8897AA0BCDDC}" presName="Name23" presStyleLbl="parChTrans1D4" presStyleIdx="3" presStyleCnt="5"/>
      <dgm:spPr/>
      <dgm:t>
        <a:bodyPr/>
        <a:lstStyle/>
        <a:p>
          <a:endParaRPr lang="en-US"/>
        </a:p>
      </dgm:t>
    </dgm:pt>
    <dgm:pt modelId="{7A74FB0D-247B-489E-A6A9-B4D25DFF2F67}" type="pres">
      <dgm:prSet presAssocID="{BE1EAEFF-54A5-42EB-8179-A990D6716D1C}" presName="hierRoot4" presStyleCnt="0"/>
      <dgm:spPr/>
    </dgm:pt>
    <dgm:pt modelId="{AE341202-BD40-43AF-893C-1CFA487DBAD3}" type="pres">
      <dgm:prSet presAssocID="{BE1EAEFF-54A5-42EB-8179-A990D6716D1C}" presName="composite4" presStyleCnt="0"/>
      <dgm:spPr/>
    </dgm:pt>
    <dgm:pt modelId="{E8AFDCAD-B071-43AE-AA9B-E0A204B6FDE0}" type="pres">
      <dgm:prSet presAssocID="{BE1EAEFF-54A5-42EB-8179-A990D6716D1C}" presName="background4" presStyleLbl="node4" presStyleIdx="3" presStyleCnt="5"/>
      <dgm:spPr/>
    </dgm:pt>
    <dgm:pt modelId="{75F5B924-A4CF-4087-A64A-B205508A3CA7}" type="pres">
      <dgm:prSet presAssocID="{BE1EAEFF-54A5-42EB-8179-A990D6716D1C}" presName="text4" presStyleLbl="fgAcc4" presStyleIdx="3" presStyleCnt="5" custScaleX="352334" custLinFactNeighborX="-4886" custLinFactNeighborY="1775">
        <dgm:presLayoutVars>
          <dgm:chPref val="3"/>
        </dgm:presLayoutVars>
      </dgm:prSet>
      <dgm:spPr/>
      <dgm:t>
        <a:bodyPr/>
        <a:lstStyle/>
        <a:p>
          <a:endParaRPr lang="en-US"/>
        </a:p>
      </dgm:t>
    </dgm:pt>
    <dgm:pt modelId="{0922F781-50BC-41FD-B8E5-D6559FD6B349}" type="pres">
      <dgm:prSet presAssocID="{BE1EAEFF-54A5-42EB-8179-A990D6716D1C}" presName="hierChild5" presStyleCnt="0"/>
      <dgm:spPr/>
    </dgm:pt>
    <dgm:pt modelId="{25226283-0EE2-4CF9-A70F-92FBAF83FB14}" type="pres">
      <dgm:prSet presAssocID="{77408436-01E9-4F01-8100-7317DFEF3363}" presName="Name17" presStyleLbl="parChTrans1D3" presStyleIdx="1" presStyleCnt="3"/>
      <dgm:spPr/>
      <dgm:t>
        <a:bodyPr/>
        <a:lstStyle/>
        <a:p>
          <a:endParaRPr lang="en-US"/>
        </a:p>
      </dgm:t>
    </dgm:pt>
    <dgm:pt modelId="{CB898CB5-DCEB-462E-8788-B33301839422}" type="pres">
      <dgm:prSet presAssocID="{B0843572-CE0D-4C3A-A351-8A1B18C1A405}" presName="hierRoot3" presStyleCnt="0"/>
      <dgm:spPr/>
    </dgm:pt>
    <dgm:pt modelId="{1C06DCCC-886E-4CFE-8AC8-B8C349326552}" type="pres">
      <dgm:prSet presAssocID="{B0843572-CE0D-4C3A-A351-8A1B18C1A405}" presName="composite3" presStyleCnt="0"/>
      <dgm:spPr/>
    </dgm:pt>
    <dgm:pt modelId="{275DD49C-3A09-4039-8A43-7CDBDDDC7E2D}" type="pres">
      <dgm:prSet presAssocID="{B0843572-CE0D-4C3A-A351-8A1B18C1A405}" presName="background3" presStyleLbl="node3" presStyleIdx="1" presStyleCnt="3"/>
      <dgm:spPr/>
    </dgm:pt>
    <dgm:pt modelId="{F3C0D603-6463-4362-B32B-9019661C2C47}" type="pres">
      <dgm:prSet presAssocID="{B0843572-CE0D-4C3A-A351-8A1B18C1A405}" presName="text3" presStyleLbl="fgAcc3" presStyleIdx="1" presStyleCnt="3">
        <dgm:presLayoutVars>
          <dgm:chPref val="3"/>
        </dgm:presLayoutVars>
      </dgm:prSet>
      <dgm:spPr/>
      <dgm:t>
        <a:bodyPr/>
        <a:lstStyle/>
        <a:p>
          <a:endParaRPr lang="en-US"/>
        </a:p>
      </dgm:t>
    </dgm:pt>
    <dgm:pt modelId="{F3BB16BE-5C3F-417B-A750-97B7D92095DB}" type="pres">
      <dgm:prSet presAssocID="{B0843572-CE0D-4C3A-A351-8A1B18C1A405}" presName="hierChild4" presStyleCnt="0"/>
      <dgm:spPr/>
    </dgm:pt>
    <dgm:pt modelId="{7B6D303B-5A05-4EEA-854B-4A68DEF32CC8}" type="pres">
      <dgm:prSet presAssocID="{77849004-A27D-4AAF-8CC1-F9E99A2BD36B}" presName="Name17" presStyleLbl="parChTrans1D3" presStyleIdx="2" presStyleCnt="3"/>
      <dgm:spPr/>
      <dgm:t>
        <a:bodyPr/>
        <a:lstStyle/>
        <a:p>
          <a:endParaRPr lang="en-US"/>
        </a:p>
      </dgm:t>
    </dgm:pt>
    <dgm:pt modelId="{4BBBE19E-6814-4B40-B039-26A8B1A5FED2}" type="pres">
      <dgm:prSet presAssocID="{9928A1BA-B192-4EBD-8CBE-285C334B895C}" presName="hierRoot3" presStyleCnt="0"/>
      <dgm:spPr/>
    </dgm:pt>
    <dgm:pt modelId="{2675CE27-D536-4D04-8631-74C497B7767E}" type="pres">
      <dgm:prSet presAssocID="{9928A1BA-B192-4EBD-8CBE-285C334B895C}" presName="composite3" presStyleCnt="0"/>
      <dgm:spPr/>
    </dgm:pt>
    <dgm:pt modelId="{63B461EA-46BE-47E4-8421-4A19F904EEF8}" type="pres">
      <dgm:prSet presAssocID="{9928A1BA-B192-4EBD-8CBE-285C334B895C}" presName="background3" presStyleLbl="node3" presStyleIdx="2" presStyleCnt="3"/>
      <dgm:spPr/>
    </dgm:pt>
    <dgm:pt modelId="{C952F65E-B857-4672-A2CB-2FE37E5F6A73}" type="pres">
      <dgm:prSet presAssocID="{9928A1BA-B192-4EBD-8CBE-285C334B895C}" presName="text3" presStyleLbl="fgAcc3" presStyleIdx="2" presStyleCnt="3" custScaleX="148309">
        <dgm:presLayoutVars>
          <dgm:chPref val="3"/>
        </dgm:presLayoutVars>
      </dgm:prSet>
      <dgm:spPr/>
      <dgm:t>
        <a:bodyPr/>
        <a:lstStyle/>
        <a:p>
          <a:endParaRPr lang="en-US"/>
        </a:p>
      </dgm:t>
    </dgm:pt>
    <dgm:pt modelId="{BC4FA94C-B85E-4F89-9DDC-34DE6AA2377A}" type="pres">
      <dgm:prSet presAssocID="{9928A1BA-B192-4EBD-8CBE-285C334B895C}" presName="hierChild4" presStyleCnt="0"/>
      <dgm:spPr/>
    </dgm:pt>
    <dgm:pt modelId="{95711522-7AD9-447A-9E11-A37B2EED095F}" type="pres">
      <dgm:prSet presAssocID="{9EB43AC7-AA9C-4C63-AD22-41A66864B585}" presName="Name23" presStyleLbl="parChTrans1D4" presStyleIdx="4" presStyleCnt="5"/>
      <dgm:spPr/>
      <dgm:t>
        <a:bodyPr/>
        <a:lstStyle/>
        <a:p>
          <a:endParaRPr lang="en-US"/>
        </a:p>
      </dgm:t>
    </dgm:pt>
    <dgm:pt modelId="{311AA6D2-2B3E-4C6D-B6EA-E4E710E16071}" type="pres">
      <dgm:prSet presAssocID="{4E50E4A0-692B-4A46-9B5B-E26C4AFD545C}" presName="hierRoot4" presStyleCnt="0"/>
      <dgm:spPr/>
    </dgm:pt>
    <dgm:pt modelId="{CDF34FD6-63D5-44AE-AE51-0520A6EC5F8E}" type="pres">
      <dgm:prSet presAssocID="{4E50E4A0-692B-4A46-9B5B-E26C4AFD545C}" presName="composite4" presStyleCnt="0"/>
      <dgm:spPr/>
    </dgm:pt>
    <dgm:pt modelId="{ADEFEE04-6707-4C20-B62E-39F882430F70}" type="pres">
      <dgm:prSet presAssocID="{4E50E4A0-692B-4A46-9B5B-E26C4AFD545C}" presName="background4" presStyleLbl="node4" presStyleIdx="4" presStyleCnt="5"/>
      <dgm:spPr/>
    </dgm:pt>
    <dgm:pt modelId="{84C18B83-31BD-4544-8E02-D6C3973AC287}" type="pres">
      <dgm:prSet presAssocID="{4E50E4A0-692B-4A46-9B5B-E26C4AFD545C}" presName="text4" presStyleLbl="fgAcc4" presStyleIdx="4" presStyleCnt="5" custScaleX="143055" custScaleY="130589">
        <dgm:presLayoutVars>
          <dgm:chPref val="3"/>
        </dgm:presLayoutVars>
      </dgm:prSet>
      <dgm:spPr/>
      <dgm:t>
        <a:bodyPr/>
        <a:lstStyle/>
        <a:p>
          <a:endParaRPr lang="en-US"/>
        </a:p>
      </dgm:t>
    </dgm:pt>
    <dgm:pt modelId="{CE3BA049-38DA-41EE-8C1D-063302477BED}" type="pres">
      <dgm:prSet presAssocID="{4E50E4A0-692B-4A46-9B5B-E26C4AFD545C}" presName="hierChild5" presStyleCnt="0"/>
      <dgm:spPr/>
    </dgm:pt>
  </dgm:ptLst>
  <dgm:cxnLst>
    <dgm:cxn modelId="{1C524FD8-0BEB-40C0-82FB-A99E5E8128D5}" srcId="{9F870963-114F-4FC0-8DFD-7419A908BEC1}" destId="{9928A1BA-B192-4EBD-8CBE-285C334B895C}" srcOrd="2" destOrd="0" parTransId="{77849004-A27D-4AAF-8CC1-F9E99A2BD36B}" sibTransId="{1FA83751-760C-49ED-85BF-3E300A31EC2E}"/>
    <dgm:cxn modelId="{11CC096F-B72C-4942-8CBE-CC0A61761A33}" type="presOf" srcId="{4E50E4A0-692B-4A46-9B5B-E26C4AFD545C}" destId="{84C18B83-31BD-4544-8E02-D6C3973AC287}" srcOrd="0" destOrd="0" presId="urn:microsoft.com/office/officeart/2005/8/layout/hierarchy1"/>
    <dgm:cxn modelId="{489BDCA3-2EB2-4D76-914B-B95A040842C3}" type="presOf" srcId="{9928A1BA-B192-4EBD-8CBE-285C334B895C}" destId="{C952F65E-B857-4672-A2CB-2FE37E5F6A73}" srcOrd="0" destOrd="0" presId="urn:microsoft.com/office/officeart/2005/8/layout/hierarchy1"/>
    <dgm:cxn modelId="{9F61829B-E1C6-407E-9526-F3C68B4C1FF9}" type="presOf" srcId="{BE1EAEFF-54A5-42EB-8179-A990D6716D1C}" destId="{75F5B924-A4CF-4087-A64A-B205508A3CA7}" srcOrd="0" destOrd="0" presId="urn:microsoft.com/office/officeart/2005/8/layout/hierarchy1"/>
    <dgm:cxn modelId="{226392B2-18B5-4D23-9FE5-C3DE36CF33CA}" type="presOf" srcId="{7A6DE187-9B60-4658-A9A5-75B7436E2FA4}" destId="{9997F666-D02E-4924-8922-FB8F726F609E}" srcOrd="0" destOrd="0" presId="urn:microsoft.com/office/officeart/2005/8/layout/hierarchy1"/>
    <dgm:cxn modelId="{AF3E6CB5-C17E-4D55-BC2F-5C910C869DA0}" type="presOf" srcId="{9EB43AC7-AA9C-4C63-AD22-41A66864B585}" destId="{95711522-7AD9-447A-9E11-A37B2EED095F}" srcOrd="0" destOrd="0" presId="urn:microsoft.com/office/officeart/2005/8/layout/hierarchy1"/>
    <dgm:cxn modelId="{58FD9C72-0896-4F52-B53B-3C40BF5334F2}" type="presOf" srcId="{C2A3351D-65DD-440B-ADD7-68C6C12EDF1D}" destId="{2F04953C-7415-4014-A4F9-3D7F06A226B1}" srcOrd="0" destOrd="0" presId="urn:microsoft.com/office/officeart/2005/8/layout/hierarchy1"/>
    <dgm:cxn modelId="{4B7ED1C6-1CD7-46C5-A779-EEEBB7A32F77}" type="presOf" srcId="{40A4512A-D1E2-467E-B69E-1A9A35FDE81C}" destId="{78ECEB61-3B3C-4899-842F-3FE7076AD0FE}" srcOrd="0" destOrd="0" presId="urn:microsoft.com/office/officeart/2005/8/layout/hierarchy1"/>
    <dgm:cxn modelId="{DBE73CA8-7933-4191-B845-3736BCF908C5}" type="presOf" srcId="{CB33725E-FC79-4EBB-866A-D2AD1B8A0EB4}" destId="{4751E161-2ADB-499C-A56C-29398F4651F7}" srcOrd="0" destOrd="0" presId="urn:microsoft.com/office/officeart/2005/8/layout/hierarchy1"/>
    <dgm:cxn modelId="{8F03E8F1-679A-4FF0-8921-0E866F6F1B76}" type="presOf" srcId="{9F870963-114F-4FC0-8DFD-7419A908BEC1}" destId="{C3CCAEFE-6FB1-4786-B1C1-04B73848E2B8}" srcOrd="0" destOrd="0" presId="urn:microsoft.com/office/officeart/2005/8/layout/hierarchy1"/>
    <dgm:cxn modelId="{545C7CBC-FE79-438D-9586-7C052F0FBD83}" type="presOf" srcId="{1044B3E0-054A-4776-B749-708337BAC694}" destId="{93B1E678-F5C1-4164-8AAB-AD52EDB593FA}" srcOrd="0" destOrd="0" presId="urn:microsoft.com/office/officeart/2005/8/layout/hierarchy1"/>
    <dgm:cxn modelId="{C97B8800-4FA2-4AF5-80BE-3BBF8BEC088B}" type="presOf" srcId="{8838FD29-2C17-48D0-897A-9FAEBE480633}" destId="{AA6E698A-BFCB-47AD-A01A-95FC0FD212EC}" srcOrd="0" destOrd="0" presId="urn:microsoft.com/office/officeart/2005/8/layout/hierarchy1"/>
    <dgm:cxn modelId="{DE5D751F-3A8A-4A7B-A23E-9168911E3A4C}" type="presOf" srcId="{77849004-A27D-4AAF-8CC1-F9E99A2BD36B}" destId="{7B6D303B-5A05-4EEA-854B-4A68DEF32CC8}" srcOrd="0" destOrd="0" presId="urn:microsoft.com/office/officeart/2005/8/layout/hierarchy1"/>
    <dgm:cxn modelId="{5D2439E0-84B1-4D34-B11B-A1CE643EC1EB}" srcId="{7A6DE187-9B60-4658-A9A5-75B7436E2FA4}" destId="{9F870963-114F-4FC0-8DFD-7419A908BEC1}" srcOrd="0" destOrd="0" parTransId="{8838FD29-2C17-48D0-897A-9FAEBE480633}" sibTransId="{A5BA434C-ADA4-48CC-BAD9-58FCAED43A04}"/>
    <dgm:cxn modelId="{FFC70A35-C815-4D54-953E-75DF8AAD7CC5}" type="presOf" srcId="{676A86A6-6CC1-47D4-BB75-5CB71E6C4CBF}" destId="{05B50DC6-0427-43DA-A1E7-8E7E46BFC80E}" srcOrd="0" destOrd="0" presId="urn:microsoft.com/office/officeart/2005/8/layout/hierarchy1"/>
    <dgm:cxn modelId="{945E676B-B043-44CF-B7B8-21141BE50B4E}" srcId="{CB33725E-FC79-4EBB-866A-D2AD1B8A0EB4}" destId="{8A3278B1-1B7A-43BC-8CCC-24D03ECCA0F0}" srcOrd="1" destOrd="0" parTransId="{1D3ECFCE-E700-4772-853C-4457EF6B6C49}" sibTransId="{02D6D0B6-EEBA-4F29-BBBB-A5BDD717788D}"/>
    <dgm:cxn modelId="{6D1E8122-D423-4702-ACE1-15EB00ACC58A}" type="presOf" srcId="{8A3278B1-1B7A-43BC-8CCC-24D03ECCA0F0}" destId="{2A4A59C0-A2DC-43CE-AB47-93ADECD91EC7}" srcOrd="0" destOrd="0" presId="urn:microsoft.com/office/officeart/2005/8/layout/hierarchy1"/>
    <dgm:cxn modelId="{34169687-9CFA-4DEF-9D18-24CCEC85D2FA}" srcId="{9928A1BA-B192-4EBD-8CBE-285C334B895C}" destId="{4E50E4A0-692B-4A46-9B5B-E26C4AFD545C}" srcOrd="0" destOrd="0" parTransId="{9EB43AC7-AA9C-4C63-AD22-41A66864B585}" sibTransId="{8D66FD4B-0725-405F-A3BB-2C9BD9CE0A7A}"/>
    <dgm:cxn modelId="{4E1C077D-8864-443B-8A10-DDD3AC957D7D}" type="presOf" srcId="{1D3ECFCE-E700-4772-853C-4457EF6B6C49}" destId="{25BEE5D6-C164-4A52-B89A-9CD06E09D39C}" srcOrd="0" destOrd="0" presId="urn:microsoft.com/office/officeart/2005/8/layout/hierarchy1"/>
    <dgm:cxn modelId="{D10C1427-2865-44BB-8100-311829389C55}" srcId="{08289230-91D3-48F6-806D-6A822D88157B}" destId="{7A6DE187-9B60-4658-A9A5-75B7436E2FA4}" srcOrd="0" destOrd="0" parTransId="{C0FD2A1F-A16F-4C9C-9DB2-68FD5BEE690E}" sibTransId="{26493BC0-E01E-4F60-A54E-067DA0936497}"/>
    <dgm:cxn modelId="{8D3FA255-697C-4A66-89F5-5BF1E0B347B9}" srcId="{9F870963-114F-4FC0-8DFD-7419A908BEC1}" destId="{CB33725E-FC79-4EBB-866A-D2AD1B8A0EB4}" srcOrd="0" destOrd="0" parTransId="{40A4512A-D1E2-467E-B69E-1A9A35FDE81C}" sibTransId="{A3594526-6932-4F5E-B14E-BAD57B249F9A}"/>
    <dgm:cxn modelId="{B2F4356E-E263-4BF1-B984-57F8DE79E367}" srcId="{9F870963-114F-4FC0-8DFD-7419A908BEC1}" destId="{B0843572-CE0D-4C3A-A351-8A1B18C1A405}" srcOrd="1" destOrd="0" parTransId="{77408436-01E9-4F01-8100-7317DFEF3363}" sibTransId="{19FF4009-E85D-4C25-94F3-63387027C3A5}"/>
    <dgm:cxn modelId="{0858F36D-1BF5-4DB1-B8E9-7B2C2FC288BC}" type="presOf" srcId="{138128A5-7C7A-481C-8178-8897AA0BCDDC}" destId="{2ADFF77E-365F-4834-9230-B5365AF5C9F3}" srcOrd="0" destOrd="0" presId="urn:microsoft.com/office/officeart/2005/8/layout/hierarchy1"/>
    <dgm:cxn modelId="{519CA683-AFE9-48A4-92EE-DC37DCD4B88C}" srcId="{CB33725E-FC79-4EBB-866A-D2AD1B8A0EB4}" destId="{676A86A6-6CC1-47D4-BB75-5CB71E6C4CBF}" srcOrd="0" destOrd="0" parTransId="{1044B3E0-054A-4776-B749-708337BAC694}" sibTransId="{FA1C9CBD-B3DF-428E-BFAD-C8E60B2127D2}"/>
    <dgm:cxn modelId="{8CA96343-DF9C-477F-9442-B211DA193C90}" srcId="{8A3278B1-1B7A-43BC-8CCC-24D03ECCA0F0}" destId="{9A419583-9747-44CA-A0C9-DB5C98B48C4F}" srcOrd="0" destOrd="0" parTransId="{C2A3351D-65DD-440B-ADD7-68C6C12EDF1D}" sibTransId="{9BE9ABFC-85E7-4043-A24B-B6ECAF3011CA}"/>
    <dgm:cxn modelId="{64BAF156-347D-4E07-B845-1C7868AA4C4E}" type="presOf" srcId="{08289230-91D3-48F6-806D-6A822D88157B}" destId="{2F07C412-A71F-4796-B128-A0B3B00ACB68}" srcOrd="0" destOrd="0" presId="urn:microsoft.com/office/officeart/2005/8/layout/hierarchy1"/>
    <dgm:cxn modelId="{50D204CA-F9D3-4981-9BD9-BF2169FF4D4A}" type="presOf" srcId="{9A419583-9747-44CA-A0C9-DB5C98B48C4F}" destId="{14B20C00-4E69-4E37-B269-360ED70A21A0}" srcOrd="0" destOrd="0" presId="urn:microsoft.com/office/officeart/2005/8/layout/hierarchy1"/>
    <dgm:cxn modelId="{AAF32758-92E8-49F0-B3C5-C267EA03058A}" type="presOf" srcId="{77408436-01E9-4F01-8100-7317DFEF3363}" destId="{25226283-0EE2-4CF9-A70F-92FBAF83FB14}" srcOrd="0" destOrd="0" presId="urn:microsoft.com/office/officeart/2005/8/layout/hierarchy1"/>
    <dgm:cxn modelId="{6E26CEEF-D713-4490-81D2-21A5D2CC718C}" type="presOf" srcId="{B0843572-CE0D-4C3A-A351-8A1B18C1A405}" destId="{F3C0D603-6463-4362-B32B-9019661C2C47}" srcOrd="0" destOrd="0" presId="urn:microsoft.com/office/officeart/2005/8/layout/hierarchy1"/>
    <dgm:cxn modelId="{EFC1775E-8829-4125-AF23-C746F94A4585}" srcId="{9A419583-9747-44CA-A0C9-DB5C98B48C4F}" destId="{BE1EAEFF-54A5-42EB-8179-A990D6716D1C}" srcOrd="0" destOrd="0" parTransId="{138128A5-7C7A-481C-8178-8897AA0BCDDC}" sibTransId="{D9032CB7-79EC-4341-BEBF-A38C0170AE2E}"/>
    <dgm:cxn modelId="{340F4211-1AB8-473D-AA2F-9C6E2DD33253}" type="presParOf" srcId="{2F07C412-A71F-4796-B128-A0B3B00ACB68}" destId="{2CE311D8-3153-4ABF-B27C-46F3B59249EF}" srcOrd="0" destOrd="0" presId="urn:microsoft.com/office/officeart/2005/8/layout/hierarchy1"/>
    <dgm:cxn modelId="{F0633A49-FB98-4364-987B-C3DAAB4D1A81}" type="presParOf" srcId="{2CE311D8-3153-4ABF-B27C-46F3B59249EF}" destId="{D9682C3D-2EE7-4DAC-90D4-CB88D2D40464}" srcOrd="0" destOrd="0" presId="urn:microsoft.com/office/officeart/2005/8/layout/hierarchy1"/>
    <dgm:cxn modelId="{427A1DB7-A95D-45DD-A928-57BB24789ED8}" type="presParOf" srcId="{D9682C3D-2EE7-4DAC-90D4-CB88D2D40464}" destId="{2893328D-F05B-49E3-96EC-55009D954079}" srcOrd="0" destOrd="0" presId="urn:microsoft.com/office/officeart/2005/8/layout/hierarchy1"/>
    <dgm:cxn modelId="{CCAA8177-8A26-4F5D-B2A7-7003A20C65FC}" type="presParOf" srcId="{D9682C3D-2EE7-4DAC-90D4-CB88D2D40464}" destId="{9997F666-D02E-4924-8922-FB8F726F609E}" srcOrd="1" destOrd="0" presId="urn:microsoft.com/office/officeart/2005/8/layout/hierarchy1"/>
    <dgm:cxn modelId="{807C5089-D382-40AA-9D6A-86A987EE21EB}" type="presParOf" srcId="{2CE311D8-3153-4ABF-B27C-46F3B59249EF}" destId="{2A63CA31-0BFD-4B86-9ABE-968C156AFC96}" srcOrd="1" destOrd="0" presId="urn:microsoft.com/office/officeart/2005/8/layout/hierarchy1"/>
    <dgm:cxn modelId="{029E60CC-465C-4523-BF68-AF60CB115B2C}" type="presParOf" srcId="{2A63CA31-0BFD-4B86-9ABE-968C156AFC96}" destId="{AA6E698A-BFCB-47AD-A01A-95FC0FD212EC}" srcOrd="0" destOrd="0" presId="urn:microsoft.com/office/officeart/2005/8/layout/hierarchy1"/>
    <dgm:cxn modelId="{F096E8E0-553E-4EAA-ACC2-ED9D0B315410}" type="presParOf" srcId="{2A63CA31-0BFD-4B86-9ABE-968C156AFC96}" destId="{93886C8A-6ABB-4AA6-BE69-15F00CF8AFCA}" srcOrd="1" destOrd="0" presId="urn:microsoft.com/office/officeart/2005/8/layout/hierarchy1"/>
    <dgm:cxn modelId="{9898DB36-99BA-41D3-9E8D-BDD1D882040B}" type="presParOf" srcId="{93886C8A-6ABB-4AA6-BE69-15F00CF8AFCA}" destId="{CC7C914C-29CA-4281-B9BC-4A61630AB990}" srcOrd="0" destOrd="0" presId="urn:microsoft.com/office/officeart/2005/8/layout/hierarchy1"/>
    <dgm:cxn modelId="{D5C87591-6448-4D1E-A829-0FB9F843DDC9}" type="presParOf" srcId="{CC7C914C-29CA-4281-B9BC-4A61630AB990}" destId="{2501AFDE-46CC-496E-BBD6-683BB4BA035D}" srcOrd="0" destOrd="0" presId="urn:microsoft.com/office/officeart/2005/8/layout/hierarchy1"/>
    <dgm:cxn modelId="{72AEE0CF-D79A-4EC0-A8BE-ED1F276216B0}" type="presParOf" srcId="{CC7C914C-29CA-4281-B9BC-4A61630AB990}" destId="{C3CCAEFE-6FB1-4786-B1C1-04B73848E2B8}" srcOrd="1" destOrd="0" presId="urn:microsoft.com/office/officeart/2005/8/layout/hierarchy1"/>
    <dgm:cxn modelId="{CDA518F0-5E39-4BF3-AC5D-D09D2B3B4E3F}" type="presParOf" srcId="{93886C8A-6ABB-4AA6-BE69-15F00CF8AFCA}" destId="{72DF8F6C-61C7-4210-84BD-4E8226BCB7EE}" srcOrd="1" destOrd="0" presId="urn:microsoft.com/office/officeart/2005/8/layout/hierarchy1"/>
    <dgm:cxn modelId="{34BBEBD6-F694-414C-B062-90BB1B85C99D}" type="presParOf" srcId="{72DF8F6C-61C7-4210-84BD-4E8226BCB7EE}" destId="{78ECEB61-3B3C-4899-842F-3FE7076AD0FE}" srcOrd="0" destOrd="0" presId="urn:microsoft.com/office/officeart/2005/8/layout/hierarchy1"/>
    <dgm:cxn modelId="{AD523A65-817A-4E8F-A1E3-5DA6B5AB3330}" type="presParOf" srcId="{72DF8F6C-61C7-4210-84BD-4E8226BCB7EE}" destId="{6DA2D4CE-11A1-44A6-9C4F-0DE49B0D9073}" srcOrd="1" destOrd="0" presId="urn:microsoft.com/office/officeart/2005/8/layout/hierarchy1"/>
    <dgm:cxn modelId="{A676B427-BF04-4707-854F-B2DDBF939B53}" type="presParOf" srcId="{6DA2D4CE-11A1-44A6-9C4F-0DE49B0D9073}" destId="{EC977643-872B-492B-9D5B-267EDCA8EB34}" srcOrd="0" destOrd="0" presId="urn:microsoft.com/office/officeart/2005/8/layout/hierarchy1"/>
    <dgm:cxn modelId="{9B417DB1-5DBD-4493-8DDC-A02A06088C21}" type="presParOf" srcId="{EC977643-872B-492B-9D5B-267EDCA8EB34}" destId="{DE5ABDA4-6222-46C4-9CFF-DE858EA4FBA5}" srcOrd="0" destOrd="0" presId="urn:microsoft.com/office/officeart/2005/8/layout/hierarchy1"/>
    <dgm:cxn modelId="{B3CA013E-36CE-4B35-AF5F-1C61999A4C60}" type="presParOf" srcId="{EC977643-872B-492B-9D5B-267EDCA8EB34}" destId="{4751E161-2ADB-499C-A56C-29398F4651F7}" srcOrd="1" destOrd="0" presId="urn:microsoft.com/office/officeart/2005/8/layout/hierarchy1"/>
    <dgm:cxn modelId="{E411EBE4-BA6A-4B45-A1AC-7977057B76E7}" type="presParOf" srcId="{6DA2D4CE-11A1-44A6-9C4F-0DE49B0D9073}" destId="{2AAC16F1-0EE5-402A-896A-9696D5328C68}" srcOrd="1" destOrd="0" presId="urn:microsoft.com/office/officeart/2005/8/layout/hierarchy1"/>
    <dgm:cxn modelId="{B0DAF8D3-E05E-447A-8CFA-610BDDBFA4EB}" type="presParOf" srcId="{2AAC16F1-0EE5-402A-896A-9696D5328C68}" destId="{93B1E678-F5C1-4164-8AAB-AD52EDB593FA}" srcOrd="0" destOrd="0" presId="urn:microsoft.com/office/officeart/2005/8/layout/hierarchy1"/>
    <dgm:cxn modelId="{514ABE33-3EAE-45CE-A8B3-E563F5D10952}" type="presParOf" srcId="{2AAC16F1-0EE5-402A-896A-9696D5328C68}" destId="{F4175EC2-6921-4467-87F7-6F673775B308}" srcOrd="1" destOrd="0" presId="urn:microsoft.com/office/officeart/2005/8/layout/hierarchy1"/>
    <dgm:cxn modelId="{86FFB730-0111-47B2-841C-3688096BC186}" type="presParOf" srcId="{F4175EC2-6921-4467-87F7-6F673775B308}" destId="{9F87F454-4733-42E5-8F38-5B3D88D91702}" srcOrd="0" destOrd="0" presId="urn:microsoft.com/office/officeart/2005/8/layout/hierarchy1"/>
    <dgm:cxn modelId="{9B687973-9551-4EC6-9F54-C3622635AFB6}" type="presParOf" srcId="{9F87F454-4733-42E5-8F38-5B3D88D91702}" destId="{F0740B6A-4A04-478C-A6EC-6E3E1B7E5C83}" srcOrd="0" destOrd="0" presId="urn:microsoft.com/office/officeart/2005/8/layout/hierarchy1"/>
    <dgm:cxn modelId="{42F584EE-7C60-4612-B3C3-1721594AAAA6}" type="presParOf" srcId="{9F87F454-4733-42E5-8F38-5B3D88D91702}" destId="{05B50DC6-0427-43DA-A1E7-8E7E46BFC80E}" srcOrd="1" destOrd="0" presId="urn:microsoft.com/office/officeart/2005/8/layout/hierarchy1"/>
    <dgm:cxn modelId="{42B5BA18-5ADB-4B3A-A5C3-27FAD1CE0FAE}" type="presParOf" srcId="{F4175EC2-6921-4467-87F7-6F673775B308}" destId="{707C4F52-3DD7-4655-B64F-D9A4900EE15C}" srcOrd="1" destOrd="0" presId="urn:microsoft.com/office/officeart/2005/8/layout/hierarchy1"/>
    <dgm:cxn modelId="{6C4DD92D-A287-46AE-BA86-CBAC5AAEBB42}" type="presParOf" srcId="{2AAC16F1-0EE5-402A-896A-9696D5328C68}" destId="{25BEE5D6-C164-4A52-B89A-9CD06E09D39C}" srcOrd="2" destOrd="0" presId="urn:microsoft.com/office/officeart/2005/8/layout/hierarchy1"/>
    <dgm:cxn modelId="{98D7BA28-4522-4FD0-9831-8C7180FEE642}" type="presParOf" srcId="{2AAC16F1-0EE5-402A-896A-9696D5328C68}" destId="{7E7446ED-CEFC-4E05-A4B0-5865B58DECF8}" srcOrd="3" destOrd="0" presId="urn:microsoft.com/office/officeart/2005/8/layout/hierarchy1"/>
    <dgm:cxn modelId="{80721BAD-475A-40FE-A89B-98D2A98BEEDA}" type="presParOf" srcId="{7E7446ED-CEFC-4E05-A4B0-5865B58DECF8}" destId="{82FF1D2A-5B4E-4604-8A5C-7581830D3132}" srcOrd="0" destOrd="0" presId="urn:microsoft.com/office/officeart/2005/8/layout/hierarchy1"/>
    <dgm:cxn modelId="{59AA69A2-DFC8-4D1C-A95B-CEF55586070C}" type="presParOf" srcId="{82FF1D2A-5B4E-4604-8A5C-7581830D3132}" destId="{79E8FA9A-3078-4274-A739-41703472919A}" srcOrd="0" destOrd="0" presId="urn:microsoft.com/office/officeart/2005/8/layout/hierarchy1"/>
    <dgm:cxn modelId="{B6C0AF58-856E-451F-AC2B-CAC3185462FF}" type="presParOf" srcId="{82FF1D2A-5B4E-4604-8A5C-7581830D3132}" destId="{2A4A59C0-A2DC-43CE-AB47-93ADECD91EC7}" srcOrd="1" destOrd="0" presId="urn:microsoft.com/office/officeart/2005/8/layout/hierarchy1"/>
    <dgm:cxn modelId="{2C7ACB4E-7F94-4FAE-B1B4-42A756A74777}" type="presParOf" srcId="{7E7446ED-CEFC-4E05-A4B0-5865B58DECF8}" destId="{FC441852-5C54-4B75-BD09-9F3A7BE929C5}" srcOrd="1" destOrd="0" presId="urn:microsoft.com/office/officeart/2005/8/layout/hierarchy1"/>
    <dgm:cxn modelId="{5924D6F0-B218-4D35-9230-9CA303FDD43F}" type="presParOf" srcId="{FC441852-5C54-4B75-BD09-9F3A7BE929C5}" destId="{2F04953C-7415-4014-A4F9-3D7F06A226B1}" srcOrd="0" destOrd="0" presId="urn:microsoft.com/office/officeart/2005/8/layout/hierarchy1"/>
    <dgm:cxn modelId="{4C7B9E13-9792-48DA-8B8E-877C492B18BA}" type="presParOf" srcId="{FC441852-5C54-4B75-BD09-9F3A7BE929C5}" destId="{113A0978-5DE3-4ED2-A17D-EEDB40606A16}" srcOrd="1" destOrd="0" presId="urn:microsoft.com/office/officeart/2005/8/layout/hierarchy1"/>
    <dgm:cxn modelId="{EF596BD9-6E2D-430C-AA1F-9215FB209310}" type="presParOf" srcId="{113A0978-5DE3-4ED2-A17D-EEDB40606A16}" destId="{7B4E88FB-E379-4289-845E-33B6E80F5DC1}" srcOrd="0" destOrd="0" presId="urn:microsoft.com/office/officeart/2005/8/layout/hierarchy1"/>
    <dgm:cxn modelId="{2E12BCA9-76A7-4ED8-9424-CA7C899D6DA8}" type="presParOf" srcId="{7B4E88FB-E379-4289-845E-33B6E80F5DC1}" destId="{87D58F98-0B82-4D05-BA6B-2C7C6CFC0F52}" srcOrd="0" destOrd="0" presId="urn:microsoft.com/office/officeart/2005/8/layout/hierarchy1"/>
    <dgm:cxn modelId="{317873AA-45E2-4817-9DCC-73D1CFDE587F}" type="presParOf" srcId="{7B4E88FB-E379-4289-845E-33B6E80F5DC1}" destId="{14B20C00-4E69-4E37-B269-360ED70A21A0}" srcOrd="1" destOrd="0" presId="urn:microsoft.com/office/officeart/2005/8/layout/hierarchy1"/>
    <dgm:cxn modelId="{5732808C-694F-4D54-9F6E-DC785F6B86B3}" type="presParOf" srcId="{113A0978-5DE3-4ED2-A17D-EEDB40606A16}" destId="{1FD16C59-6B98-47BF-B28C-22FD1E93D81C}" srcOrd="1" destOrd="0" presId="urn:microsoft.com/office/officeart/2005/8/layout/hierarchy1"/>
    <dgm:cxn modelId="{EA0BF48C-3493-460C-87FC-C6CB734CA52C}" type="presParOf" srcId="{1FD16C59-6B98-47BF-B28C-22FD1E93D81C}" destId="{2ADFF77E-365F-4834-9230-B5365AF5C9F3}" srcOrd="0" destOrd="0" presId="urn:microsoft.com/office/officeart/2005/8/layout/hierarchy1"/>
    <dgm:cxn modelId="{ADF489B7-BBD7-40EB-BFDE-8DA4DA4636AF}" type="presParOf" srcId="{1FD16C59-6B98-47BF-B28C-22FD1E93D81C}" destId="{7A74FB0D-247B-489E-A6A9-B4D25DFF2F67}" srcOrd="1" destOrd="0" presId="urn:microsoft.com/office/officeart/2005/8/layout/hierarchy1"/>
    <dgm:cxn modelId="{BA317AA3-5BEF-4B96-BC7E-9F4BD6479CC1}" type="presParOf" srcId="{7A74FB0D-247B-489E-A6A9-B4D25DFF2F67}" destId="{AE341202-BD40-43AF-893C-1CFA487DBAD3}" srcOrd="0" destOrd="0" presId="urn:microsoft.com/office/officeart/2005/8/layout/hierarchy1"/>
    <dgm:cxn modelId="{8B6CB5F6-8294-400D-9CBC-8B2D61F8F521}" type="presParOf" srcId="{AE341202-BD40-43AF-893C-1CFA487DBAD3}" destId="{E8AFDCAD-B071-43AE-AA9B-E0A204B6FDE0}" srcOrd="0" destOrd="0" presId="urn:microsoft.com/office/officeart/2005/8/layout/hierarchy1"/>
    <dgm:cxn modelId="{5695B33F-3D2F-4553-8802-77EB413AEA13}" type="presParOf" srcId="{AE341202-BD40-43AF-893C-1CFA487DBAD3}" destId="{75F5B924-A4CF-4087-A64A-B205508A3CA7}" srcOrd="1" destOrd="0" presId="urn:microsoft.com/office/officeart/2005/8/layout/hierarchy1"/>
    <dgm:cxn modelId="{D606FB38-D2A9-49CD-A8C5-DA78CDEC04A3}" type="presParOf" srcId="{7A74FB0D-247B-489E-A6A9-B4D25DFF2F67}" destId="{0922F781-50BC-41FD-B8E5-D6559FD6B349}" srcOrd="1" destOrd="0" presId="urn:microsoft.com/office/officeart/2005/8/layout/hierarchy1"/>
    <dgm:cxn modelId="{52DC748B-384C-43E3-9F94-B2F0CA09CAD5}" type="presParOf" srcId="{72DF8F6C-61C7-4210-84BD-4E8226BCB7EE}" destId="{25226283-0EE2-4CF9-A70F-92FBAF83FB14}" srcOrd="2" destOrd="0" presId="urn:microsoft.com/office/officeart/2005/8/layout/hierarchy1"/>
    <dgm:cxn modelId="{C26321E0-45E8-4178-8450-A7AC92A9C5CB}" type="presParOf" srcId="{72DF8F6C-61C7-4210-84BD-4E8226BCB7EE}" destId="{CB898CB5-DCEB-462E-8788-B33301839422}" srcOrd="3" destOrd="0" presId="urn:microsoft.com/office/officeart/2005/8/layout/hierarchy1"/>
    <dgm:cxn modelId="{768A24A7-FD68-49F0-AB56-9788FDAC0320}" type="presParOf" srcId="{CB898CB5-DCEB-462E-8788-B33301839422}" destId="{1C06DCCC-886E-4CFE-8AC8-B8C349326552}" srcOrd="0" destOrd="0" presId="urn:microsoft.com/office/officeart/2005/8/layout/hierarchy1"/>
    <dgm:cxn modelId="{A5C90880-86D1-4BB5-894D-0A3081B5CAD8}" type="presParOf" srcId="{1C06DCCC-886E-4CFE-8AC8-B8C349326552}" destId="{275DD49C-3A09-4039-8A43-7CDBDDDC7E2D}" srcOrd="0" destOrd="0" presId="urn:microsoft.com/office/officeart/2005/8/layout/hierarchy1"/>
    <dgm:cxn modelId="{2764D4FB-69C6-49FD-B79C-02A9F325387A}" type="presParOf" srcId="{1C06DCCC-886E-4CFE-8AC8-B8C349326552}" destId="{F3C0D603-6463-4362-B32B-9019661C2C47}" srcOrd="1" destOrd="0" presId="urn:microsoft.com/office/officeart/2005/8/layout/hierarchy1"/>
    <dgm:cxn modelId="{1EB77F21-C8E2-46EB-9F1E-2648E94BC985}" type="presParOf" srcId="{CB898CB5-DCEB-462E-8788-B33301839422}" destId="{F3BB16BE-5C3F-417B-A750-97B7D92095DB}" srcOrd="1" destOrd="0" presId="urn:microsoft.com/office/officeart/2005/8/layout/hierarchy1"/>
    <dgm:cxn modelId="{535B8917-C13D-481C-8D82-B91AD09A31C8}" type="presParOf" srcId="{72DF8F6C-61C7-4210-84BD-4E8226BCB7EE}" destId="{7B6D303B-5A05-4EEA-854B-4A68DEF32CC8}" srcOrd="4" destOrd="0" presId="urn:microsoft.com/office/officeart/2005/8/layout/hierarchy1"/>
    <dgm:cxn modelId="{FD2DA053-E0AB-4B6D-99BF-9CF71F7707AB}" type="presParOf" srcId="{72DF8F6C-61C7-4210-84BD-4E8226BCB7EE}" destId="{4BBBE19E-6814-4B40-B039-26A8B1A5FED2}" srcOrd="5" destOrd="0" presId="urn:microsoft.com/office/officeart/2005/8/layout/hierarchy1"/>
    <dgm:cxn modelId="{2C536352-F1F8-424C-A8DE-A15F7E049E1E}" type="presParOf" srcId="{4BBBE19E-6814-4B40-B039-26A8B1A5FED2}" destId="{2675CE27-D536-4D04-8631-74C497B7767E}" srcOrd="0" destOrd="0" presId="urn:microsoft.com/office/officeart/2005/8/layout/hierarchy1"/>
    <dgm:cxn modelId="{81CE543E-2B07-42EB-BA52-E94590FD28DD}" type="presParOf" srcId="{2675CE27-D536-4D04-8631-74C497B7767E}" destId="{63B461EA-46BE-47E4-8421-4A19F904EEF8}" srcOrd="0" destOrd="0" presId="urn:microsoft.com/office/officeart/2005/8/layout/hierarchy1"/>
    <dgm:cxn modelId="{A545D8A1-6771-4A44-B991-3BDACEFE762B}" type="presParOf" srcId="{2675CE27-D536-4D04-8631-74C497B7767E}" destId="{C952F65E-B857-4672-A2CB-2FE37E5F6A73}" srcOrd="1" destOrd="0" presId="urn:microsoft.com/office/officeart/2005/8/layout/hierarchy1"/>
    <dgm:cxn modelId="{847E72B7-E6DE-43E4-94F9-0A7519FE77F7}" type="presParOf" srcId="{4BBBE19E-6814-4B40-B039-26A8B1A5FED2}" destId="{BC4FA94C-B85E-4F89-9DDC-34DE6AA2377A}" srcOrd="1" destOrd="0" presId="urn:microsoft.com/office/officeart/2005/8/layout/hierarchy1"/>
    <dgm:cxn modelId="{88A0A599-461A-4895-835E-065508EC6155}" type="presParOf" srcId="{BC4FA94C-B85E-4F89-9DDC-34DE6AA2377A}" destId="{95711522-7AD9-447A-9E11-A37B2EED095F}" srcOrd="0" destOrd="0" presId="urn:microsoft.com/office/officeart/2005/8/layout/hierarchy1"/>
    <dgm:cxn modelId="{A0065331-50F7-43C3-883A-B5E9966B9A55}" type="presParOf" srcId="{BC4FA94C-B85E-4F89-9DDC-34DE6AA2377A}" destId="{311AA6D2-2B3E-4C6D-B6EA-E4E710E16071}" srcOrd="1" destOrd="0" presId="urn:microsoft.com/office/officeart/2005/8/layout/hierarchy1"/>
    <dgm:cxn modelId="{F27928AD-8620-41C1-A8D8-17581EE30D0F}" type="presParOf" srcId="{311AA6D2-2B3E-4C6D-B6EA-E4E710E16071}" destId="{CDF34FD6-63D5-44AE-AE51-0520A6EC5F8E}" srcOrd="0" destOrd="0" presId="urn:microsoft.com/office/officeart/2005/8/layout/hierarchy1"/>
    <dgm:cxn modelId="{6222B26A-C7A9-427E-99E8-1CB23E63EF29}" type="presParOf" srcId="{CDF34FD6-63D5-44AE-AE51-0520A6EC5F8E}" destId="{ADEFEE04-6707-4C20-B62E-39F882430F70}" srcOrd="0" destOrd="0" presId="urn:microsoft.com/office/officeart/2005/8/layout/hierarchy1"/>
    <dgm:cxn modelId="{AFE9117C-C0AB-43A8-A4C4-AA0DFA995994}" type="presParOf" srcId="{CDF34FD6-63D5-44AE-AE51-0520A6EC5F8E}" destId="{84C18B83-31BD-4544-8E02-D6C3973AC287}" srcOrd="1" destOrd="0" presId="urn:microsoft.com/office/officeart/2005/8/layout/hierarchy1"/>
    <dgm:cxn modelId="{69CE7D72-BB81-4FF1-88AB-1E496744ECC3}" type="presParOf" srcId="{311AA6D2-2B3E-4C6D-B6EA-E4E710E16071}" destId="{CE3BA049-38DA-41EE-8C1D-063302477BED}" srcOrd="1" destOrd="0" presId="urn:microsoft.com/office/officeart/2005/8/layout/hierarchy1"/>
  </dgm:cxnLst>
  <dgm:bg/>
  <dgm:whole/>
</dgm:dataModel>
</file>

<file path=ppt/diagrams/data6.xml><?xml version="1.0" encoding="utf-8"?>
<dgm:dataModel xmlns:dgm="http://schemas.openxmlformats.org/drawingml/2006/diagram" xmlns:a="http://schemas.openxmlformats.org/drawingml/2006/main">
  <dgm:ptLst>
    <dgm:pt modelId="{E105B0F5-E90E-475F-BF56-6B47DEA55589}"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7A6B6C0A-EC5E-433F-A381-4359EF90567A}">
      <dgm:prSet phldrT="[Text]" custT="1"/>
      <dgm:spPr/>
      <dgm:t>
        <a:bodyPr/>
        <a:lstStyle/>
        <a:p>
          <a:r>
            <a:rPr lang="en-US" sz="1600" dirty="0" smtClean="0">
              <a:latin typeface="Times New Roman" pitchFamily="18" charset="0"/>
              <a:cs typeface="Times New Roman" pitchFamily="18" charset="0"/>
            </a:rPr>
            <a:t>Election held every 4 years</a:t>
          </a:r>
          <a:endParaRPr lang="en-US" sz="1600" dirty="0">
            <a:latin typeface="Times New Roman" pitchFamily="18" charset="0"/>
            <a:cs typeface="Times New Roman" pitchFamily="18" charset="0"/>
          </a:endParaRPr>
        </a:p>
      </dgm:t>
    </dgm:pt>
    <dgm:pt modelId="{EE776752-AFEC-46BD-AC59-2068ACDB71A8}" type="parTrans" cxnId="{DA6AC436-4AB7-4CB9-BC1A-5ED26D060FE7}">
      <dgm:prSet/>
      <dgm:spPr/>
      <dgm:t>
        <a:bodyPr/>
        <a:lstStyle/>
        <a:p>
          <a:endParaRPr lang="en-US"/>
        </a:p>
      </dgm:t>
    </dgm:pt>
    <dgm:pt modelId="{32BD9737-8E83-4A6C-8F66-F641F2FD3A42}" type="sibTrans" cxnId="{DA6AC436-4AB7-4CB9-BC1A-5ED26D060FE7}">
      <dgm:prSet/>
      <dgm:spPr/>
      <dgm:t>
        <a:bodyPr/>
        <a:lstStyle/>
        <a:p>
          <a:endParaRPr lang="en-US"/>
        </a:p>
      </dgm:t>
    </dgm:pt>
    <dgm:pt modelId="{3BDE7E15-0726-4142-B15D-DD698BB860C4}">
      <dgm:prSet phldrT="[Text]" custT="1"/>
      <dgm:spPr/>
      <dgm:t>
        <a:bodyPr/>
        <a:lstStyle/>
        <a:p>
          <a:r>
            <a:rPr lang="en-US" sz="1600" dirty="0" smtClean="0">
              <a:latin typeface="Times New Roman" pitchFamily="18" charset="0"/>
              <a:cs typeface="Times New Roman" pitchFamily="18" charset="0"/>
            </a:rPr>
            <a:t>People elect governor (majority vote)</a:t>
          </a:r>
          <a:endParaRPr lang="en-US" sz="1600" dirty="0">
            <a:latin typeface="Times New Roman" pitchFamily="18" charset="0"/>
            <a:cs typeface="Times New Roman" pitchFamily="18" charset="0"/>
          </a:endParaRPr>
        </a:p>
      </dgm:t>
    </dgm:pt>
    <dgm:pt modelId="{089AF55D-A531-44FC-8394-FD8AFEA05B28}" type="parTrans" cxnId="{D90D644A-6992-4ABA-A7BD-B1EDC1B5EDA7}">
      <dgm:prSet/>
      <dgm:spPr/>
      <dgm:t>
        <a:bodyPr/>
        <a:lstStyle/>
        <a:p>
          <a:endParaRPr lang="en-US" dirty="0"/>
        </a:p>
      </dgm:t>
    </dgm:pt>
    <dgm:pt modelId="{6BAE241D-AE89-432F-BC56-B469C70A7D72}" type="sibTrans" cxnId="{D90D644A-6992-4ABA-A7BD-B1EDC1B5EDA7}">
      <dgm:prSet/>
      <dgm:spPr/>
      <dgm:t>
        <a:bodyPr/>
        <a:lstStyle/>
        <a:p>
          <a:endParaRPr lang="en-US"/>
        </a:p>
      </dgm:t>
    </dgm:pt>
    <dgm:pt modelId="{2505BCC5-30B1-45E0-BF16-3FA31B459FC0}">
      <dgm:prSet phldrT="[Text]" custT="1"/>
      <dgm:spPr/>
      <dgm:t>
        <a:bodyPr/>
        <a:lstStyle/>
        <a:p>
          <a:r>
            <a:rPr lang="en-US" sz="1600" dirty="0" smtClean="0">
              <a:latin typeface="Times New Roman" pitchFamily="18" charset="0"/>
              <a:cs typeface="Times New Roman" pitchFamily="18" charset="0"/>
            </a:rPr>
            <a:t>Current Governor can suspend election</a:t>
          </a:r>
          <a:endParaRPr lang="en-US" sz="1600" dirty="0">
            <a:latin typeface="Times New Roman" pitchFamily="18" charset="0"/>
            <a:cs typeface="Times New Roman" pitchFamily="18" charset="0"/>
          </a:endParaRPr>
        </a:p>
      </dgm:t>
    </dgm:pt>
    <dgm:pt modelId="{E454B0C3-3B85-4C6B-8D53-5E1AC178EF93}" type="parTrans" cxnId="{39180E41-AEDD-48EB-84C8-3FC3DEEB3CD9}">
      <dgm:prSet/>
      <dgm:spPr/>
      <dgm:t>
        <a:bodyPr/>
        <a:lstStyle/>
        <a:p>
          <a:endParaRPr lang="en-US" dirty="0"/>
        </a:p>
      </dgm:t>
    </dgm:pt>
    <dgm:pt modelId="{4412D471-24BF-412C-A622-82A9226C6C94}" type="sibTrans" cxnId="{39180E41-AEDD-48EB-84C8-3FC3DEEB3CD9}">
      <dgm:prSet/>
      <dgm:spPr/>
      <dgm:t>
        <a:bodyPr/>
        <a:lstStyle/>
        <a:p>
          <a:endParaRPr lang="en-US"/>
        </a:p>
      </dgm:t>
    </dgm:pt>
    <dgm:pt modelId="{78E28685-3702-46FF-B9F1-D595324325DB}">
      <dgm:prSet phldrT="[Text]" custT="1"/>
      <dgm:spPr/>
      <dgm:t>
        <a:bodyPr/>
        <a:lstStyle/>
        <a:p>
          <a:r>
            <a:rPr lang="en-US" sz="1600" dirty="0" smtClean="0">
              <a:latin typeface="Times New Roman" pitchFamily="18" charset="0"/>
              <a:cs typeface="Times New Roman" pitchFamily="18" charset="0"/>
            </a:rPr>
            <a:t>If declare state emergency</a:t>
          </a:r>
          <a:endParaRPr lang="en-US" sz="1600" dirty="0">
            <a:latin typeface="Times New Roman" pitchFamily="18" charset="0"/>
            <a:cs typeface="Times New Roman" pitchFamily="18" charset="0"/>
          </a:endParaRPr>
        </a:p>
      </dgm:t>
    </dgm:pt>
    <dgm:pt modelId="{1A3321E9-A0D4-4D62-9125-DA1DE807209D}" type="parTrans" cxnId="{D134B390-FC90-4CA0-BF03-D12D8680EC81}">
      <dgm:prSet/>
      <dgm:spPr/>
      <dgm:t>
        <a:bodyPr/>
        <a:lstStyle/>
        <a:p>
          <a:endParaRPr lang="en-US" dirty="0"/>
        </a:p>
      </dgm:t>
    </dgm:pt>
    <dgm:pt modelId="{7D78156E-3EF3-417F-8C56-944DF07F77A2}" type="sibTrans" cxnId="{D134B390-FC90-4CA0-BF03-D12D8680EC81}">
      <dgm:prSet/>
      <dgm:spPr/>
      <dgm:t>
        <a:bodyPr/>
        <a:lstStyle/>
        <a:p>
          <a:endParaRPr lang="en-US"/>
        </a:p>
      </dgm:t>
    </dgm:pt>
    <dgm:pt modelId="{931BD4A7-A38C-4EFF-ADAC-B7C3CACC97D7}">
      <dgm:prSet phldrT="[Text]" custT="1"/>
      <dgm:spPr/>
      <dgm:t>
        <a:bodyPr/>
        <a:lstStyle/>
        <a:p>
          <a:r>
            <a:rPr lang="en-US" sz="1600" dirty="0" smtClean="0">
              <a:latin typeface="Times New Roman" pitchFamily="18" charset="0"/>
              <a:cs typeface="Times New Roman" pitchFamily="18" charset="0"/>
            </a:rPr>
            <a:t>Governor: 1 full term = 4 years, 2 terms max. </a:t>
          </a:r>
          <a:endParaRPr lang="en-US" sz="1600" dirty="0">
            <a:latin typeface="Times New Roman" pitchFamily="18" charset="0"/>
            <a:cs typeface="Times New Roman" pitchFamily="18" charset="0"/>
          </a:endParaRPr>
        </a:p>
      </dgm:t>
    </dgm:pt>
    <dgm:pt modelId="{92E662CB-B5D6-4305-B7B7-7E5A71F85077}" type="parTrans" cxnId="{EFA18DCF-F863-4B81-A494-51E1C714ED3D}">
      <dgm:prSet/>
      <dgm:spPr/>
      <dgm:t>
        <a:bodyPr/>
        <a:lstStyle/>
        <a:p>
          <a:endParaRPr lang="en-US" dirty="0"/>
        </a:p>
      </dgm:t>
    </dgm:pt>
    <dgm:pt modelId="{2B637269-F437-468F-B4FA-B393C002C8A2}" type="sibTrans" cxnId="{EFA18DCF-F863-4B81-A494-51E1C714ED3D}">
      <dgm:prSet/>
      <dgm:spPr/>
      <dgm:t>
        <a:bodyPr/>
        <a:lstStyle/>
        <a:p>
          <a:endParaRPr lang="en-US"/>
        </a:p>
      </dgm:t>
    </dgm:pt>
    <dgm:pt modelId="{4385F0D9-9CCE-4854-A045-B622B723B179}">
      <dgm:prSet phldrT="[Text]" custT="1"/>
      <dgm:spPr/>
      <dgm:t>
        <a:bodyPr/>
        <a:lstStyle/>
        <a:p>
          <a:r>
            <a:rPr lang="en-US" sz="1600" b="1" dirty="0" smtClean="0">
              <a:latin typeface="Times New Roman" pitchFamily="18" charset="0"/>
              <a:cs typeface="Times New Roman" pitchFamily="18" charset="0"/>
            </a:rPr>
            <a:t>Power to employ other people in government</a:t>
          </a:r>
          <a:endParaRPr lang="en-US" sz="1600" b="1" dirty="0">
            <a:latin typeface="Times New Roman" pitchFamily="18" charset="0"/>
            <a:cs typeface="Times New Roman" pitchFamily="18" charset="0"/>
          </a:endParaRPr>
        </a:p>
      </dgm:t>
    </dgm:pt>
    <dgm:pt modelId="{33BAF469-A400-4A44-B1C7-826583240697}" type="parTrans" cxnId="{993E0755-7A5F-4425-88F4-AD48662BF3A1}">
      <dgm:prSet/>
      <dgm:spPr/>
      <dgm:t>
        <a:bodyPr/>
        <a:lstStyle/>
        <a:p>
          <a:endParaRPr lang="en-US" dirty="0"/>
        </a:p>
      </dgm:t>
    </dgm:pt>
    <dgm:pt modelId="{B6BAA4BC-9547-458C-BBD1-8FAC987B0E79}" type="sibTrans" cxnId="{993E0755-7A5F-4425-88F4-AD48662BF3A1}">
      <dgm:prSet/>
      <dgm:spPr/>
      <dgm:t>
        <a:bodyPr/>
        <a:lstStyle/>
        <a:p>
          <a:endParaRPr lang="en-US"/>
        </a:p>
      </dgm:t>
    </dgm:pt>
    <dgm:pt modelId="{4AD06F89-6A79-4A5B-99FE-5E50E0F558F7}">
      <dgm:prSet phldrT="[Text]" custT="1"/>
      <dgm:spPr/>
      <dgm:t>
        <a:bodyPr/>
        <a:lstStyle/>
        <a:p>
          <a:r>
            <a:rPr lang="en-US" sz="1600" dirty="0" smtClean="0">
              <a:latin typeface="Times New Roman" pitchFamily="18" charset="0"/>
              <a:cs typeface="Times New Roman" pitchFamily="18" charset="0"/>
            </a:rPr>
            <a:t>To protect citizens and the state</a:t>
          </a:r>
          <a:endParaRPr lang="en-US" sz="1600" dirty="0">
            <a:latin typeface="Times New Roman" pitchFamily="18" charset="0"/>
            <a:cs typeface="Times New Roman" pitchFamily="18" charset="0"/>
          </a:endParaRPr>
        </a:p>
      </dgm:t>
    </dgm:pt>
    <dgm:pt modelId="{7C9960B2-841D-4712-964D-CB8FE53FC2CE}" type="parTrans" cxnId="{CD6F39C6-73D6-4A75-B54A-87B6DE130B24}">
      <dgm:prSet/>
      <dgm:spPr/>
      <dgm:t>
        <a:bodyPr/>
        <a:lstStyle/>
        <a:p>
          <a:endParaRPr lang="en-US" dirty="0"/>
        </a:p>
      </dgm:t>
    </dgm:pt>
    <dgm:pt modelId="{8FBCDE84-81E2-4F64-AEAD-A33DA9E12137}" type="sibTrans" cxnId="{CD6F39C6-73D6-4A75-B54A-87B6DE130B24}">
      <dgm:prSet/>
      <dgm:spPr/>
      <dgm:t>
        <a:bodyPr/>
        <a:lstStyle/>
        <a:p>
          <a:endParaRPr lang="en-US"/>
        </a:p>
      </dgm:t>
    </dgm:pt>
    <dgm:pt modelId="{EAF90824-30F0-42C3-939B-A3084EF70B1E}">
      <dgm:prSet phldrT="[Text]" custT="1"/>
      <dgm:spPr/>
      <dgm:t>
        <a:bodyPr/>
        <a:lstStyle/>
        <a:p>
          <a:r>
            <a:rPr lang="en-US" sz="1600" b="1" dirty="0" smtClean="0">
              <a:latin typeface="Times New Roman" pitchFamily="18" charset="0"/>
              <a:cs typeface="Times New Roman" pitchFamily="18" charset="0"/>
            </a:rPr>
            <a:t>Can veto Legislative bills</a:t>
          </a:r>
          <a:endParaRPr lang="en-US" sz="1600" b="1" dirty="0">
            <a:latin typeface="Times New Roman" pitchFamily="18" charset="0"/>
            <a:cs typeface="Times New Roman" pitchFamily="18" charset="0"/>
          </a:endParaRPr>
        </a:p>
      </dgm:t>
    </dgm:pt>
    <dgm:pt modelId="{AA610E69-017C-4432-B9FA-9C612BAEC510}" type="parTrans" cxnId="{00542615-7A96-435B-8CA4-B066F3DE5FB6}">
      <dgm:prSet/>
      <dgm:spPr/>
      <dgm:t>
        <a:bodyPr/>
        <a:lstStyle/>
        <a:p>
          <a:endParaRPr lang="en-US" dirty="0"/>
        </a:p>
      </dgm:t>
    </dgm:pt>
    <dgm:pt modelId="{299A5DD1-14D5-443A-84E5-B0DCA7BF7596}" type="sibTrans" cxnId="{00542615-7A96-435B-8CA4-B066F3DE5FB6}">
      <dgm:prSet/>
      <dgm:spPr/>
      <dgm:t>
        <a:bodyPr/>
        <a:lstStyle/>
        <a:p>
          <a:endParaRPr lang="en-US"/>
        </a:p>
      </dgm:t>
    </dgm:pt>
    <dgm:pt modelId="{B740AC96-43F7-43C7-85C3-FD14FE21D50B}">
      <dgm:prSet phldrT="[Text]" custT="1"/>
      <dgm:spPr/>
      <dgm:t>
        <a:bodyPr/>
        <a:lstStyle/>
        <a:p>
          <a:r>
            <a:rPr lang="en-US" sz="1600" dirty="0" smtClean="0">
              <a:latin typeface="Times New Roman" pitchFamily="18" charset="0"/>
              <a:cs typeface="Times New Roman" pitchFamily="18" charset="0"/>
            </a:rPr>
            <a:t>Veto overturned 2/3 Legislative majority</a:t>
          </a:r>
          <a:endParaRPr lang="en-US" sz="1600" dirty="0">
            <a:latin typeface="Times New Roman" pitchFamily="18" charset="0"/>
            <a:cs typeface="Times New Roman" pitchFamily="18" charset="0"/>
          </a:endParaRPr>
        </a:p>
      </dgm:t>
    </dgm:pt>
    <dgm:pt modelId="{8E71FD0C-D985-4854-8AF1-C370EF84B200}" type="parTrans" cxnId="{420B1BF1-7F0B-4468-8F6D-E5EF989CEFB3}">
      <dgm:prSet/>
      <dgm:spPr/>
      <dgm:t>
        <a:bodyPr/>
        <a:lstStyle/>
        <a:p>
          <a:endParaRPr lang="en-US" dirty="0"/>
        </a:p>
      </dgm:t>
    </dgm:pt>
    <dgm:pt modelId="{BA97C15F-53B4-4C71-B92C-8042D8779232}" type="sibTrans" cxnId="{420B1BF1-7F0B-4468-8F6D-E5EF989CEFB3}">
      <dgm:prSet/>
      <dgm:spPr/>
      <dgm:t>
        <a:bodyPr/>
        <a:lstStyle/>
        <a:p>
          <a:endParaRPr lang="en-US"/>
        </a:p>
      </dgm:t>
    </dgm:pt>
    <dgm:pt modelId="{03215171-10E0-4F3F-A36A-B6E9A463DE2E}">
      <dgm:prSet phldrT="[Text]" custT="1"/>
      <dgm:spPr/>
      <dgm:t>
        <a:bodyPr/>
        <a:lstStyle/>
        <a:p>
          <a:r>
            <a:rPr lang="en-US" sz="1600" b="1" dirty="0" smtClean="0">
              <a:latin typeface="Times New Roman" pitchFamily="18" charset="0"/>
              <a:cs typeface="Times New Roman" pitchFamily="18" charset="0"/>
            </a:rPr>
            <a:t>Head of FL state government</a:t>
          </a:r>
          <a:endParaRPr lang="en-US" sz="1600" b="1" dirty="0">
            <a:latin typeface="Times New Roman" pitchFamily="18" charset="0"/>
            <a:cs typeface="Times New Roman" pitchFamily="18" charset="0"/>
          </a:endParaRPr>
        </a:p>
      </dgm:t>
    </dgm:pt>
    <dgm:pt modelId="{8958DB15-8E3E-4A0E-8E2B-E313BC2E828A}" type="parTrans" cxnId="{16D71C91-4063-4293-8E7F-DD3C2A283FA7}">
      <dgm:prSet/>
      <dgm:spPr/>
      <dgm:t>
        <a:bodyPr/>
        <a:lstStyle/>
        <a:p>
          <a:endParaRPr lang="en-US" dirty="0"/>
        </a:p>
      </dgm:t>
    </dgm:pt>
    <dgm:pt modelId="{7743B836-236E-4ACD-81F5-585491FD34E6}" type="sibTrans" cxnId="{16D71C91-4063-4293-8E7F-DD3C2A283FA7}">
      <dgm:prSet/>
      <dgm:spPr/>
      <dgm:t>
        <a:bodyPr/>
        <a:lstStyle/>
        <a:p>
          <a:endParaRPr lang="en-US"/>
        </a:p>
      </dgm:t>
    </dgm:pt>
    <dgm:pt modelId="{CCDE1643-F9FC-4BA2-959F-9DC9144FBB48}" type="pres">
      <dgm:prSet presAssocID="{E105B0F5-E90E-475F-BF56-6B47DEA55589}" presName="hierChild1" presStyleCnt="0">
        <dgm:presLayoutVars>
          <dgm:chPref val="1"/>
          <dgm:dir/>
          <dgm:animOne val="branch"/>
          <dgm:animLvl val="lvl"/>
          <dgm:resizeHandles/>
        </dgm:presLayoutVars>
      </dgm:prSet>
      <dgm:spPr/>
      <dgm:t>
        <a:bodyPr/>
        <a:lstStyle/>
        <a:p>
          <a:endParaRPr lang="en-US"/>
        </a:p>
      </dgm:t>
    </dgm:pt>
    <dgm:pt modelId="{86EFDB2D-A8C4-4B62-967C-183B63303AFB}" type="pres">
      <dgm:prSet presAssocID="{7A6B6C0A-EC5E-433F-A381-4359EF90567A}" presName="hierRoot1" presStyleCnt="0"/>
      <dgm:spPr/>
    </dgm:pt>
    <dgm:pt modelId="{02EDBB5B-1CC5-4A4A-BEE8-3713016812D3}" type="pres">
      <dgm:prSet presAssocID="{7A6B6C0A-EC5E-433F-A381-4359EF90567A}" presName="composite" presStyleCnt="0"/>
      <dgm:spPr/>
    </dgm:pt>
    <dgm:pt modelId="{9AA65C9F-29B3-4D03-B365-55ADA4813667}" type="pres">
      <dgm:prSet presAssocID="{7A6B6C0A-EC5E-433F-A381-4359EF90567A}" presName="background" presStyleLbl="node0" presStyleIdx="0" presStyleCnt="1"/>
      <dgm:spPr/>
    </dgm:pt>
    <dgm:pt modelId="{F6818E11-8582-46ED-85E5-E28D9E93AB38}" type="pres">
      <dgm:prSet presAssocID="{7A6B6C0A-EC5E-433F-A381-4359EF90567A}" presName="text" presStyleLbl="fgAcc0" presStyleIdx="0" presStyleCnt="1">
        <dgm:presLayoutVars>
          <dgm:chPref val="3"/>
        </dgm:presLayoutVars>
      </dgm:prSet>
      <dgm:spPr/>
      <dgm:t>
        <a:bodyPr/>
        <a:lstStyle/>
        <a:p>
          <a:endParaRPr lang="en-US"/>
        </a:p>
      </dgm:t>
    </dgm:pt>
    <dgm:pt modelId="{B5907387-8A28-4A7A-9CA5-19BE176BF775}" type="pres">
      <dgm:prSet presAssocID="{7A6B6C0A-EC5E-433F-A381-4359EF90567A}" presName="hierChild2" presStyleCnt="0"/>
      <dgm:spPr/>
    </dgm:pt>
    <dgm:pt modelId="{EA00E059-3A46-48A3-A0BF-C23C70977208}" type="pres">
      <dgm:prSet presAssocID="{E454B0C3-3B85-4C6B-8D53-5E1AC178EF93}" presName="Name10" presStyleLbl="parChTrans1D2" presStyleIdx="0" presStyleCnt="2"/>
      <dgm:spPr/>
      <dgm:t>
        <a:bodyPr/>
        <a:lstStyle/>
        <a:p>
          <a:endParaRPr lang="en-US"/>
        </a:p>
      </dgm:t>
    </dgm:pt>
    <dgm:pt modelId="{C968889A-E2A0-47D6-9208-3661C23B1AAA}" type="pres">
      <dgm:prSet presAssocID="{2505BCC5-30B1-45E0-BF16-3FA31B459FC0}" presName="hierRoot2" presStyleCnt="0"/>
      <dgm:spPr/>
    </dgm:pt>
    <dgm:pt modelId="{66987AEF-4095-40C6-B72E-AA75FE6072AF}" type="pres">
      <dgm:prSet presAssocID="{2505BCC5-30B1-45E0-BF16-3FA31B459FC0}" presName="composite2" presStyleCnt="0"/>
      <dgm:spPr/>
    </dgm:pt>
    <dgm:pt modelId="{2EE58546-64FC-4AB4-A5EC-78135BD318D9}" type="pres">
      <dgm:prSet presAssocID="{2505BCC5-30B1-45E0-BF16-3FA31B459FC0}" presName="background2" presStyleLbl="node2" presStyleIdx="0" presStyleCnt="2"/>
      <dgm:spPr/>
    </dgm:pt>
    <dgm:pt modelId="{5A4C3D45-A60E-4D91-9187-E47FF8BD3DBF}" type="pres">
      <dgm:prSet presAssocID="{2505BCC5-30B1-45E0-BF16-3FA31B459FC0}" presName="text2" presStyleLbl="fgAcc2" presStyleIdx="0" presStyleCnt="2" custScaleX="163129">
        <dgm:presLayoutVars>
          <dgm:chPref val="3"/>
        </dgm:presLayoutVars>
      </dgm:prSet>
      <dgm:spPr/>
      <dgm:t>
        <a:bodyPr/>
        <a:lstStyle/>
        <a:p>
          <a:endParaRPr lang="en-US"/>
        </a:p>
      </dgm:t>
    </dgm:pt>
    <dgm:pt modelId="{4BAE2835-615B-4052-823E-807F6233BEE2}" type="pres">
      <dgm:prSet presAssocID="{2505BCC5-30B1-45E0-BF16-3FA31B459FC0}" presName="hierChild3" presStyleCnt="0"/>
      <dgm:spPr/>
    </dgm:pt>
    <dgm:pt modelId="{8E799089-7DFC-44F9-8ED4-6265EFE99B14}" type="pres">
      <dgm:prSet presAssocID="{1A3321E9-A0D4-4D62-9125-DA1DE807209D}" presName="Name17" presStyleLbl="parChTrans1D3" presStyleIdx="0" presStyleCnt="2"/>
      <dgm:spPr/>
      <dgm:t>
        <a:bodyPr/>
        <a:lstStyle/>
        <a:p>
          <a:endParaRPr lang="en-US"/>
        </a:p>
      </dgm:t>
    </dgm:pt>
    <dgm:pt modelId="{C3BC6442-3DD4-40E8-9507-40F7E9BE16C9}" type="pres">
      <dgm:prSet presAssocID="{78E28685-3702-46FF-B9F1-D595324325DB}" presName="hierRoot3" presStyleCnt="0"/>
      <dgm:spPr/>
    </dgm:pt>
    <dgm:pt modelId="{6566A6B3-B06A-43E2-9D1E-473C243F9DDE}" type="pres">
      <dgm:prSet presAssocID="{78E28685-3702-46FF-B9F1-D595324325DB}" presName="composite3" presStyleCnt="0"/>
      <dgm:spPr/>
    </dgm:pt>
    <dgm:pt modelId="{C3B8DA59-D70A-4FC2-AF24-0C8E29262549}" type="pres">
      <dgm:prSet presAssocID="{78E28685-3702-46FF-B9F1-D595324325DB}" presName="background3" presStyleLbl="node3" presStyleIdx="0" presStyleCnt="2"/>
      <dgm:spPr/>
    </dgm:pt>
    <dgm:pt modelId="{653A6B0F-94F5-4029-BACF-1589D5B476A8}" type="pres">
      <dgm:prSet presAssocID="{78E28685-3702-46FF-B9F1-D595324325DB}" presName="text3" presStyleLbl="fgAcc3" presStyleIdx="0" presStyleCnt="2" custScaleX="163129">
        <dgm:presLayoutVars>
          <dgm:chPref val="3"/>
        </dgm:presLayoutVars>
      </dgm:prSet>
      <dgm:spPr/>
      <dgm:t>
        <a:bodyPr/>
        <a:lstStyle/>
        <a:p>
          <a:endParaRPr lang="en-US"/>
        </a:p>
      </dgm:t>
    </dgm:pt>
    <dgm:pt modelId="{6DE0869E-842B-46E7-B1D0-C03D378BB139}" type="pres">
      <dgm:prSet presAssocID="{78E28685-3702-46FF-B9F1-D595324325DB}" presName="hierChild4" presStyleCnt="0"/>
      <dgm:spPr/>
    </dgm:pt>
    <dgm:pt modelId="{2939564D-4035-425D-9799-5C65C9740FF6}" type="pres">
      <dgm:prSet presAssocID="{089AF55D-A531-44FC-8394-FD8AFEA05B28}" presName="Name10" presStyleLbl="parChTrans1D2" presStyleIdx="1" presStyleCnt="2"/>
      <dgm:spPr/>
      <dgm:t>
        <a:bodyPr/>
        <a:lstStyle/>
        <a:p>
          <a:endParaRPr lang="en-US"/>
        </a:p>
      </dgm:t>
    </dgm:pt>
    <dgm:pt modelId="{CF16CF6A-76D0-48B9-8CFD-B41DE525A3BA}" type="pres">
      <dgm:prSet presAssocID="{3BDE7E15-0726-4142-B15D-DD698BB860C4}" presName="hierRoot2" presStyleCnt="0"/>
      <dgm:spPr/>
    </dgm:pt>
    <dgm:pt modelId="{32F581D8-597D-43C9-9A24-271B9744738C}" type="pres">
      <dgm:prSet presAssocID="{3BDE7E15-0726-4142-B15D-DD698BB860C4}" presName="composite2" presStyleCnt="0"/>
      <dgm:spPr/>
    </dgm:pt>
    <dgm:pt modelId="{169B060D-10F6-4A57-8FB2-1A08F27D94E2}" type="pres">
      <dgm:prSet presAssocID="{3BDE7E15-0726-4142-B15D-DD698BB860C4}" presName="background2" presStyleLbl="node2" presStyleIdx="1" presStyleCnt="2"/>
      <dgm:spPr/>
    </dgm:pt>
    <dgm:pt modelId="{DD273643-2C5E-4979-944A-7982AB47018C}" type="pres">
      <dgm:prSet presAssocID="{3BDE7E15-0726-4142-B15D-DD698BB860C4}" presName="text2" presStyleLbl="fgAcc2" presStyleIdx="1" presStyleCnt="2" custScaleX="134992">
        <dgm:presLayoutVars>
          <dgm:chPref val="3"/>
        </dgm:presLayoutVars>
      </dgm:prSet>
      <dgm:spPr/>
      <dgm:t>
        <a:bodyPr/>
        <a:lstStyle/>
        <a:p>
          <a:endParaRPr lang="en-US"/>
        </a:p>
      </dgm:t>
    </dgm:pt>
    <dgm:pt modelId="{BE0D46AD-3315-45A7-96B1-7CF444510C72}" type="pres">
      <dgm:prSet presAssocID="{3BDE7E15-0726-4142-B15D-DD698BB860C4}" presName="hierChild3" presStyleCnt="0"/>
      <dgm:spPr/>
    </dgm:pt>
    <dgm:pt modelId="{1DBE67AB-97D7-443B-88EC-09A9C2AC2537}" type="pres">
      <dgm:prSet presAssocID="{92E662CB-B5D6-4305-B7B7-7E5A71F85077}" presName="Name17" presStyleLbl="parChTrans1D3" presStyleIdx="1" presStyleCnt="2"/>
      <dgm:spPr/>
      <dgm:t>
        <a:bodyPr/>
        <a:lstStyle/>
        <a:p>
          <a:endParaRPr lang="en-US"/>
        </a:p>
      </dgm:t>
    </dgm:pt>
    <dgm:pt modelId="{2839C991-A51C-4CAD-BA5F-6504B7259D42}" type="pres">
      <dgm:prSet presAssocID="{931BD4A7-A38C-4EFF-ADAC-B7C3CACC97D7}" presName="hierRoot3" presStyleCnt="0"/>
      <dgm:spPr/>
    </dgm:pt>
    <dgm:pt modelId="{88815A68-015D-4462-8389-51325E548A21}" type="pres">
      <dgm:prSet presAssocID="{931BD4A7-A38C-4EFF-ADAC-B7C3CACC97D7}" presName="composite3" presStyleCnt="0"/>
      <dgm:spPr/>
    </dgm:pt>
    <dgm:pt modelId="{4A584C06-B2AC-4FBF-B372-8D6FCF7807B7}" type="pres">
      <dgm:prSet presAssocID="{931BD4A7-A38C-4EFF-ADAC-B7C3CACC97D7}" presName="background3" presStyleLbl="node3" presStyleIdx="1" presStyleCnt="2"/>
      <dgm:spPr/>
    </dgm:pt>
    <dgm:pt modelId="{6F6BBE99-8DC4-4236-A155-0C448D40EFBC}" type="pres">
      <dgm:prSet presAssocID="{931BD4A7-A38C-4EFF-ADAC-B7C3CACC97D7}" presName="text3" presStyleLbl="fgAcc3" presStyleIdx="1" presStyleCnt="2" custScaleX="131125">
        <dgm:presLayoutVars>
          <dgm:chPref val="3"/>
        </dgm:presLayoutVars>
      </dgm:prSet>
      <dgm:spPr/>
      <dgm:t>
        <a:bodyPr/>
        <a:lstStyle/>
        <a:p>
          <a:endParaRPr lang="en-US"/>
        </a:p>
      </dgm:t>
    </dgm:pt>
    <dgm:pt modelId="{FCEC6EE9-A396-4E4C-80F1-9845F4667E25}" type="pres">
      <dgm:prSet presAssocID="{931BD4A7-A38C-4EFF-ADAC-B7C3CACC97D7}" presName="hierChild4" presStyleCnt="0"/>
      <dgm:spPr/>
    </dgm:pt>
    <dgm:pt modelId="{33FC83A5-1C0A-45FE-BBC0-5CCD7A63D78C}" type="pres">
      <dgm:prSet presAssocID="{AA610E69-017C-4432-B9FA-9C612BAEC510}" presName="Name23" presStyleLbl="parChTrans1D4" presStyleIdx="0" presStyleCnt="5"/>
      <dgm:spPr/>
      <dgm:t>
        <a:bodyPr/>
        <a:lstStyle/>
        <a:p>
          <a:endParaRPr lang="en-US"/>
        </a:p>
      </dgm:t>
    </dgm:pt>
    <dgm:pt modelId="{222EF4E7-6486-45C7-A66C-7975F1E45853}" type="pres">
      <dgm:prSet presAssocID="{EAF90824-30F0-42C3-939B-A3084EF70B1E}" presName="hierRoot4" presStyleCnt="0"/>
      <dgm:spPr/>
    </dgm:pt>
    <dgm:pt modelId="{DF690D5B-F0F2-4356-9A1D-7E6865D9DF92}" type="pres">
      <dgm:prSet presAssocID="{EAF90824-30F0-42C3-939B-A3084EF70B1E}" presName="composite4" presStyleCnt="0"/>
      <dgm:spPr/>
    </dgm:pt>
    <dgm:pt modelId="{15F4F06F-C59A-4D32-8E10-E8E9BB9E8527}" type="pres">
      <dgm:prSet presAssocID="{EAF90824-30F0-42C3-939B-A3084EF70B1E}" presName="background4" presStyleLbl="node4" presStyleIdx="0" presStyleCnt="5"/>
      <dgm:spPr/>
    </dgm:pt>
    <dgm:pt modelId="{1C3769AE-9C76-479D-A6B0-ACA9539D7E99}" type="pres">
      <dgm:prSet presAssocID="{EAF90824-30F0-42C3-939B-A3084EF70B1E}" presName="text4" presStyleLbl="fgAcc4" presStyleIdx="0" presStyleCnt="5">
        <dgm:presLayoutVars>
          <dgm:chPref val="3"/>
        </dgm:presLayoutVars>
      </dgm:prSet>
      <dgm:spPr/>
      <dgm:t>
        <a:bodyPr/>
        <a:lstStyle/>
        <a:p>
          <a:endParaRPr lang="en-US"/>
        </a:p>
      </dgm:t>
    </dgm:pt>
    <dgm:pt modelId="{385B9FAB-91E5-4184-AD63-45CF10AEA539}" type="pres">
      <dgm:prSet presAssocID="{EAF90824-30F0-42C3-939B-A3084EF70B1E}" presName="hierChild5" presStyleCnt="0"/>
      <dgm:spPr/>
    </dgm:pt>
    <dgm:pt modelId="{CCF09B51-879F-47F5-B1F7-0D87FACF43F8}" type="pres">
      <dgm:prSet presAssocID="{8E71FD0C-D985-4854-8AF1-C370EF84B200}" presName="Name23" presStyleLbl="parChTrans1D4" presStyleIdx="1" presStyleCnt="5"/>
      <dgm:spPr/>
      <dgm:t>
        <a:bodyPr/>
        <a:lstStyle/>
        <a:p>
          <a:endParaRPr lang="en-US"/>
        </a:p>
      </dgm:t>
    </dgm:pt>
    <dgm:pt modelId="{6AF7BF97-7916-41FA-B2B8-D93DDF5C4F3A}" type="pres">
      <dgm:prSet presAssocID="{B740AC96-43F7-43C7-85C3-FD14FE21D50B}" presName="hierRoot4" presStyleCnt="0"/>
      <dgm:spPr/>
    </dgm:pt>
    <dgm:pt modelId="{7DCB18B0-BDE1-4AFA-9DFF-A266B96CFC90}" type="pres">
      <dgm:prSet presAssocID="{B740AC96-43F7-43C7-85C3-FD14FE21D50B}" presName="composite4" presStyleCnt="0"/>
      <dgm:spPr/>
    </dgm:pt>
    <dgm:pt modelId="{0A2B371A-C1E8-4D12-BF0D-6A68E174F45D}" type="pres">
      <dgm:prSet presAssocID="{B740AC96-43F7-43C7-85C3-FD14FE21D50B}" presName="background4" presStyleLbl="node4" presStyleIdx="1" presStyleCnt="5"/>
      <dgm:spPr/>
    </dgm:pt>
    <dgm:pt modelId="{79EEDCA1-8F7E-4F23-9F64-244F6A2FFC0E}" type="pres">
      <dgm:prSet presAssocID="{B740AC96-43F7-43C7-85C3-FD14FE21D50B}" presName="text4" presStyleLbl="fgAcc4" presStyleIdx="1" presStyleCnt="5" custScaleX="177508">
        <dgm:presLayoutVars>
          <dgm:chPref val="3"/>
        </dgm:presLayoutVars>
      </dgm:prSet>
      <dgm:spPr/>
      <dgm:t>
        <a:bodyPr/>
        <a:lstStyle/>
        <a:p>
          <a:endParaRPr lang="en-US"/>
        </a:p>
      </dgm:t>
    </dgm:pt>
    <dgm:pt modelId="{0E1A3F15-1AA7-41F2-B758-04AD73D239A2}" type="pres">
      <dgm:prSet presAssocID="{B740AC96-43F7-43C7-85C3-FD14FE21D50B}" presName="hierChild5" presStyleCnt="0"/>
      <dgm:spPr/>
    </dgm:pt>
    <dgm:pt modelId="{C0833A4D-ECDA-43A5-BF50-7B56816E696D}" type="pres">
      <dgm:prSet presAssocID="{33BAF469-A400-4A44-B1C7-826583240697}" presName="Name23" presStyleLbl="parChTrans1D4" presStyleIdx="2" presStyleCnt="5"/>
      <dgm:spPr/>
      <dgm:t>
        <a:bodyPr/>
        <a:lstStyle/>
        <a:p>
          <a:endParaRPr lang="en-US"/>
        </a:p>
      </dgm:t>
    </dgm:pt>
    <dgm:pt modelId="{11201403-0E37-48BE-BECB-D8E51F9457E0}" type="pres">
      <dgm:prSet presAssocID="{4385F0D9-9CCE-4854-A045-B622B723B179}" presName="hierRoot4" presStyleCnt="0"/>
      <dgm:spPr/>
    </dgm:pt>
    <dgm:pt modelId="{3B5A5F9B-9EDA-4779-B546-26F852266A1A}" type="pres">
      <dgm:prSet presAssocID="{4385F0D9-9CCE-4854-A045-B622B723B179}" presName="composite4" presStyleCnt="0"/>
      <dgm:spPr/>
    </dgm:pt>
    <dgm:pt modelId="{FB6E5380-49C7-441C-A5A9-8B76D168D87E}" type="pres">
      <dgm:prSet presAssocID="{4385F0D9-9CCE-4854-A045-B622B723B179}" presName="background4" presStyleLbl="node4" presStyleIdx="2" presStyleCnt="5"/>
      <dgm:spPr/>
    </dgm:pt>
    <dgm:pt modelId="{1C0EC5D9-648D-497B-97F8-7BAF86C35EB9}" type="pres">
      <dgm:prSet presAssocID="{4385F0D9-9CCE-4854-A045-B622B723B179}" presName="text4" presStyleLbl="fgAcc4" presStyleIdx="2" presStyleCnt="5" custScaleX="115244" custScaleY="126074">
        <dgm:presLayoutVars>
          <dgm:chPref val="3"/>
        </dgm:presLayoutVars>
      </dgm:prSet>
      <dgm:spPr/>
      <dgm:t>
        <a:bodyPr/>
        <a:lstStyle/>
        <a:p>
          <a:endParaRPr lang="en-US"/>
        </a:p>
      </dgm:t>
    </dgm:pt>
    <dgm:pt modelId="{BDEF9851-FA43-4082-AD47-AABFBEF932AD}" type="pres">
      <dgm:prSet presAssocID="{4385F0D9-9CCE-4854-A045-B622B723B179}" presName="hierChild5" presStyleCnt="0"/>
      <dgm:spPr/>
    </dgm:pt>
    <dgm:pt modelId="{439155B7-3B1E-4A9D-8733-BEF4E051F059}" type="pres">
      <dgm:prSet presAssocID="{7C9960B2-841D-4712-964D-CB8FE53FC2CE}" presName="Name23" presStyleLbl="parChTrans1D4" presStyleIdx="3" presStyleCnt="5"/>
      <dgm:spPr/>
      <dgm:t>
        <a:bodyPr/>
        <a:lstStyle/>
        <a:p>
          <a:endParaRPr lang="en-US"/>
        </a:p>
      </dgm:t>
    </dgm:pt>
    <dgm:pt modelId="{026D4889-8C87-4A09-A971-36D54E1259C3}" type="pres">
      <dgm:prSet presAssocID="{4AD06F89-6A79-4A5B-99FE-5E50E0F558F7}" presName="hierRoot4" presStyleCnt="0"/>
      <dgm:spPr/>
    </dgm:pt>
    <dgm:pt modelId="{ACA5E6CD-CD16-4B9A-B327-227F093C8446}" type="pres">
      <dgm:prSet presAssocID="{4AD06F89-6A79-4A5B-99FE-5E50E0F558F7}" presName="composite4" presStyleCnt="0"/>
      <dgm:spPr/>
    </dgm:pt>
    <dgm:pt modelId="{71356F2E-726C-4B42-89D3-E2A624A0B81F}" type="pres">
      <dgm:prSet presAssocID="{4AD06F89-6A79-4A5B-99FE-5E50E0F558F7}" presName="background4" presStyleLbl="node4" presStyleIdx="3" presStyleCnt="5"/>
      <dgm:spPr/>
    </dgm:pt>
    <dgm:pt modelId="{E96E940C-BDE6-4769-876D-579714004257}" type="pres">
      <dgm:prSet presAssocID="{4AD06F89-6A79-4A5B-99FE-5E50E0F558F7}" presName="text4" presStyleLbl="fgAcc4" presStyleIdx="3" presStyleCnt="5" custScaleX="144061">
        <dgm:presLayoutVars>
          <dgm:chPref val="3"/>
        </dgm:presLayoutVars>
      </dgm:prSet>
      <dgm:spPr/>
      <dgm:t>
        <a:bodyPr/>
        <a:lstStyle/>
        <a:p>
          <a:endParaRPr lang="en-US"/>
        </a:p>
      </dgm:t>
    </dgm:pt>
    <dgm:pt modelId="{D2966FC6-6358-43A9-8677-53CB76913E20}" type="pres">
      <dgm:prSet presAssocID="{4AD06F89-6A79-4A5B-99FE-5E50E0F558F7}" presName="hierChild5" presStyleCnt="0"/>
      <dgm:spPr/>
    </dgm:pt>
    <dgm:pt modelId="{E932106A-F15C-493F-B0B2-88567489E436}" type="pres">
      <dgm:prSet presAssocID="{8958DB15-8E3E-4A0E-8E2B-E313BC2E828A}" presName="Name23" presStyleLbl="parChTrans1D4" presStyleIdx="4" presStyleCnt="5"/>
      <dgm:spPr/>
      <dgm:t>
        <a:bodyPr/>
        <a:lstStyle/>
        <a:p>
          <a:endParaRPr lang="en-US"/>
        </a:p>
      </dgm:t>
    </dgm:pt>
    <dgm:pt modelId="{8E0C1B4E-4669-43F3-B178-AF77DD550FBA}" type="pres">
      <dgm:prSet presAssocID="{03215171-10E0-4F3F-A36A-B6E9A463DE2E}" presName="hierRoot4" presStyleCnt="0"/>
      <dgm:spPr/>
    </dgm:pt>
    <dgm:pt modelId="{08B098B0-F7DE-417D-8665-13F6707140A9}" type="pres">
      <dgm:prSet presAssocID="{03215171-10E0-4F3F-A36A-B6E9A463DE2E}" presName="composite4" presStyleCnt="0"/>
      <dgm:spPr/>
    </dgm:pt>
    <dgm:pt modelId="{BB7F9BCA-652B-4B85-8F0D-8B852FE894C8}" type="pres">
      <dgm:prSet presAssocID="{03215171-10E0-4F3F-A36A-B6E9A463DE2E}" presName="background4" presStyleLbl="node4" presStyleIdx="4" presStyleCnt="5"/>
      <dgm:spPr/>
    </dgm:pt>
    <dgm:pt modelId="{9173527D-292B-4BD9-9B4E-4A4F18A941D0}" type="pres">
      <dgm:prSet presAssocID="{03215171-10E0-4F3F-A36A-B6E9A463DE2E}" presName="text4" presStyleLbl="fgAcc4" presStyleIdx="4" presStyleCnt="5">
        <dgm:presLayoutVars>
          <dgm:chPref val="3"/>
        </dgm:presLayoutVars>
      </dgm:prSet>
      <dgm:spPr/>
      <dgm:t>
        <a:bodyPr/>
        <a:lstStyle/>
        <a:p>
          <a:endParaRPr lang="en-US"/>
        </a:p>
      </dgm:t>
    </dgm:pt>
    <dgm:pt modelId="{6FDD2A49-EAF5-4B57-8E0C-D1D432A85788}" type="pres">
      <dgm:prSet presAssocID="{03215171-10E0-4F3F-A36A-B6E9A463DE2E}" presName="hierChild5" presStyleCnt="0"/>
      <dgm:spPr/>
    </dgm:pt>
  </dgm:ptLst>
  <dgm:cxnLst>
    <dgm:cxn modelId="{E45D54D3-DA3F-4DEE-B8DC-4109CC263540}" type="presOf" srcId="{AA610E69-017C-4432-B9FA-9C612BAEC510}" destId="{33FC83A5-1C0A-45FE-BBC0-5CCD7A63D78C}" srcOrd="0" destOrd="0" presId="urn:microsoft.com/office/officeart/2005/8/layout/hierarchy1"/>
    <dgm:cxn modelId="{4ED5D0BD-3F8A-42BA-B604-22DBA9334407}" type="presOf" srcId="{089AF55D-A531-44FC-8394-FD8AFEA05B28}" destId="{2939564D-4035-425D-9799-5C65C9740FF6}" srcOrd="0" destOrd="0" presId="urn:microsoft.com/office/officeart/2005/8/layout/hierarchy1"/>
    <dgm:cxn modelId="{EFA18DCF-F863-4B81-A494-51E1C714ED3D}" srcId="{3BDE7E15-0726-4142-B15D-DD698BB860C4}" destId="{931BD4A7-A38C-4EFF-ADAC-B7C3CACC97D7}" srcOrd="0" destOrd="0" parTransId="{92E662CB-B5D6-4305-B7B7-7E5A71F85077}" sibTransId="{2B637269-F437-468F-B4FA-B393C002C8A2}"/>
    <dgm:cxn modelId="{406CF8DF-86FD-4D86-B6E3-E4060A014100}" type="presOf" srcId="{7A6B6C0A-EC5E-433F-A381-4359EF90567A}" destId="{F6818E11-8582-46ED-85E5-E28D9E93AB38}" srcOrd="0" destOrd="0" presId="urn:microsoft.com/office/officeart/2005/8/layout/hierarchy1"/>
    <dgm:cxn modelId="{39180E41-AEDD-48EB-84C8-3FC3DEEB3CD9}" srcId="{7A6B6C0A-EC5E-433F-A381-4359EF90567A}" destId="{2505BCC5-30B1-45E0-BF16-3FA31B459FC0}" srcOrd="0" destOrd="0" parTransId="{E454B0C3-3B85-4C6B-8D53-5E1AC178EF93}" sibTransId="{4412D471-24BF-412C-A622-82A9226C6C94}"/>
    <dgm:cxn modelId="{F5C15F9A-B0F5-4C7A-9D6C-1FAB2434D1C7}" type="presOf" srcId="{1A3321E9-A0D4-4D62-9125-DA1DE807209D}" destId="{8E799089-7DFC-44F9-8ED4-6265EFE99B14}" srcOrd="0" destOrd="0" presId="urn:microsoft.com/office/officeart/2005/8/layout/hierarchy1"/>
    <dgm:cxn modelId="{CD6F39C6-73D6-4A75-B54A-87B6DE130B24}" srcId="{4385F0D9-9CCE-4854-A045-B622B723B179}" destId="{4AD06F89-6A79-4A5B-99FE-5E50E0F558F7}" srcOrd="0" destOrd="0" parTransId="{7C9960B2-841D-4712-964D-CB8FE53FC2CE}" sibTransId="{8FBCDE84-81E2-4F64-AEAD-A33DA9E12137}"/>
    <dgm:cxn modelId="{B19C8009-71CB-406C-AEAC-3A6735764645}" type="presOf" srcId="{2505BCC5-30B1-45E0-BF16-3FA31B459FC0}" destId="{5A4C3D45-A60E-4D91-9187-E47FF8BD3DBF}" srcOrd="0" destOrd="0" presId="urn:microsoft.com/office/officeart/2005/8/layout/hierarchy1"/>
    <dgm:cxn modelId="{6062A201-44CB-4CEC-B9CC-64CDF8214EFC}" type="presOf" srcId="{92E662CB-B5D6-4305-B7B7-7E5A71F85077}" destId="{1DBE67AB-97D7-443B-88EC-09A9C2AC2537}" srcOrd="0" destOrd="0" presId="urn:microsoft.com/office/officeart/2005/8/layout/hierarchy1"/>
    <dgm:cxn modelId="{538FF473-4029-494A-A549-043405180487}" type="presOf" srcId="{7C9960B2-841D-4712-964D-CB8FE53FC2CE}" destId="{439155B7-3B1E-4A9D-8733-BEF4E051F059}" srcOrd="0" destOrd="0" presId="urn:microsoft.com/office/officeart/2005/8/layout/hierarchy1"/>
    <dgm:cxn modelId="{62822187-2603-4F7A-BDCC-2952ADF60584}" type="presOf" srcId="{E105B0F5-E90E-475F-BF56-6B47DEA55589}" destId="{CCDE1643-F9FC-4BA2-959F-9DC9144FBB48}" srcOrd="0" destOrd="0" presId="urn:microsoft.com/office/officeart/2005/8/layout/hierarchy1"/>
    <dgm:cxn modelId="{DA6AC436-4AB7-4CB9-BC1A-5ED26D060FE7}" srcId="{E105B0F5-E90E-475F-BF56-6B47DEA55589}" destId="{7A6B6C0A-EC5E-433F-A381-4359EF90567A}" srcOrd="0" destOrd="0" parTransId="{EE776752-AFEC-46BD-AC59-2068ACDB71A8}" sibTransId="{32BD9737-8E83-4A6C-8F66-F641F2FD3A42}"/>
    <dgm:cxn modelId="{00542615-7A96-435B-8CA4-B066F3DE5FB6}" srcId="{931BD4A7-A38C-4EFF-ADAC-B7C3CACC97D7}" destId="{EAF90824-30F0-42C3-939B-A3084EF70B1E}" srcOrd="0" destOrd="0" parTransId="{AA610E69-017C-4432-B9FA-9C612BAEC510}" sibTransId="{299A5DD1-14D5-443A-84E5-B0DCA7BF7596}"/>
    <dgm:cxn modelId="{16D71C91-4063-4293-8E7F-DD3C2A283FA7}" srcId="{931BD4A7-A38C-4EFF-ADAC-B7C3CACC97D7}" destId="{03215171-10E0-4F3F-A36A-B6E9A463DE2E}" srcOrd="2" destOrd="0" parTransId="{8958DB15-8E3E-4A0E-8E2B-E313BC2E828A}" sibTransId="{7743B836-236E-4ACD-81F5-585491FD34E6}"/>
    <dgm:cxn modelId="{FD6AE194-B4E5-4A6E-9832-A65795D084FB}" type="presOf" srcId="{8958DB15-8E3E-4A0E-8E2B-E313BC2E828A}" destId="{E932106A-F15C-493F-B0B2-88567489E436}" srcOrd="0" destOrd="0" presId="urn:microsoft.com/office/officeart/2005/8/layout/hierarchy1"/>
    <dgm:cxn modelId="{D134B390-FC90-4CA0-BF03-D12D8680EC81}" srcId="{2505BCC5-30B1-45E0-BF16-3FA31B459FC0}" destId="{78E28685-3702-46FF-B9F1-D595324325DB}" srcOrd="0" destOrd="0" parTransId="{1A3321E9-A0D4-4D62-9125-DA1DE807209D}" sibTransId="{7D78156E-3EF3-417F-8C56-944DF07F77A2}"/>
    <dgm:cxn modelId="{03713F0E-5173-45A3-89E7-7E6EB1C7CFF6}" type="presOf" srcId="{3BDE7E15-0726-4142-B15D-DD698BB860C4}" destId="{DD273643-2C5E-4979-944A-7982AB47018C}" srcOrd="0" destOrd="0" presId="urn:microsoft.com/office/officeart/2005/8/layout/hierarchy1"/>
    <dgm:cxn modelId="{06C8D59C-19D2-4A2C-BEB8-6B9D77057555}" type="presOf" srcId="{8E71FD0C-D985-4854-8AF1-C370EF84B200}" destId="{CCF09B51-879F-47F5-B1F7-0D87FACF43F8}" srcOrd="0" destOrd="0" presId="urn:microsoft.com/office/officeart/2005/8/layout/hierarchy1"/>
    <dgm:cxn modelId="{A53475A5-A24F-4CEF-8B5C-1703D727CB53}" type="presOf" srcId="{931BD4A7-A38C-4EFF-ADAC-B7C3CACC97D7}" destId="{6F6BBE99-8DC4-4236-A155-0C448D40EFBC}" srcOrd="0" destOrd="0" presId="urn:microsoft.com/office/officeart/2005/8/layout/hierarchy1"/>
    <dgm:cxn modelId="{232C0BD6-9261-46B1-8A14-4FDB0FDAE785}" type="presOf" srcId="{4385F0D9-9CCE-4854-A045-B622B723B179}" destId="{1C0EC5D9-648D-497B-97F8-7BAF86C35EB9}" srcOrd="0" destOrd="0" presId="urn:microsoft.com/office/officeart/2005/8/layout/hierarchy1"/>
    <dgm:cxn modelId="{D90D644A-6992-4ABA-A7BD-B1EDC1B5EDA7}" srcId="{7A6B6C0A-EC5E-433F-A381-4359EF90567A}" destId="{3BDE7E15-0726-4142-B15D-DD698BB860C4}" srcOrd="1" destOrd="0" parTransId="{089AF55D-A531-44FC-8394-FD8AFEA05B28}" sibTransId="{6BAE241D-AE89-432F-BC56-B469C70A7D72}"/>
    <dgm:cxn modelId="{EA59D869-D6C0-4B00-A668-763F4B504820}" type="presOf" srcId="{33BAF469-A400-4A44-B1C7-826583240697}" destId="{C0833A4D-ECDA-43A5-BF50-7B56816E696D}" srcOrd="0" destOrd="0" presId="urn:microsoft.com/office/officeart/2005/8/layout/hierarchy1"/>
    <dgm:cxn modelId="{DE0833E6-D110-4DBC-A3D5-5F08BC4E4FC6}" type="presOf" srcId="{EAF90824-30F0-42C3-939B-A3084EF70B1E}" destId="{1C3769AE-9C76-479D-A6B0-ACA9539D7E99}" srcOrd="0" destOrd="0" presId="urn:microsoft.com/office/officeart/2005/8/layout/hierarchy1"/>
    <dgm:cxn modelId="{B24DD747-5B48-4355-8D26-465D09F1D2B1}" type="presOf" srcId="{E454B0C3-3B85-4C6B-8D53-5E1AC178EF93}" destId="{EA00E059-3A46-48A3-A0BF-C23C70977208}" srcOrd="0" destOrd="0" presId="urn:microsoft.com/office/officeart/2005/8/layout/hierarchy1"/>
    <dgm:cxn modelId="{993E0755-7A5F-4425-88F4-AD48662BF3A1}" srcId="{931BD4A7-A38C-4EFF-ADAC-B7C3CACC97D7}" destId="{4385F0D9-9CCE-4854-A045-B622B723B179}" srcOrd="1" destOrd="0" parTransId="{33BAF469-A400-4A44-B1C7-826583240697}" sibTransId="{B6BAA4BC-9547-458C-BBD1-8FAC987B0E79}"/>
    <dgm:cxn modelId="{4C8094FA-7A59-4E3C-9FFD-6AC48762CE04}" type="presOf" srcId="{4AD06F89-6A79-4A5B-99FE-5E50E0F558F7}" destId="{E96E940C-BDE6-4769-876D-579714004257}" srcOrd="0" destOrd="0" presId="urn:microsoft.com/office/officeart/2005/8/layout/hierarchy1"/>
    <dgm:cxn modelId="{F09A6AAE-B5F4-43A8-BC57-72C5EBF669FA}" type="presOf" srcId="{03215171-10E0-4F3F-A36A-B6E9A463DE2E}" destId="{9173527D-292B-4BD9-9B4E-4A4F18A941D0}" srcOrd="0" destOrd="0" presId="urn:microsoft.com/office/officeart/2005/8/layout/hierarchy1"/>
    <dgm:cxn modelId="{F99B7760-6286-4453-B35C-F600C77F8325}" type="presOf" srcId="{78E28685-3702-46FF-B9F1-D595324325DB}" destId="{653A6B0F-94F5-4029-BACF-1589D5B476A8}" srcOrd="0" destOrd="0" presId="urn:microsoft.com/office/officeart/2005/8/layout/hierarchy1"/>
    <dgm:cxn modelId="{FCCD607D-0692-4F7A-B64C-85B1EB2633D3}" type="presOf" srcId="{B740AC96-43F7-43C7-85C3-FD14FE21D50B}" destId="{79EEDCA1-8F7E-4F23-9F64-244F6A2FFC0E}" srcOrd="0" destOrd="0" presId="urn:microsoft.com/office/officeart/2005/8/layout/hierarchy1"/>
    <dgm:cxn modelId="{420B1BF1-7F0B-4468-8F6D-E5EF989CEFB3}" srcId="{EAF90824-30F0-42C3-939B-A3084EF70B1E}" destId="{B740AC96-43F7-43C7-85C3-FD14FE21D50B}" srcOrd="0" destOrd="0" parTransId="{8E71FD0C-D985-4854-8AF1-C370EF84B200}" sibTransId="{BA97C15F-53B4-4C71-B92C-8042D8779232}"/>
    <dgm:cxn modelId="{C981ED38-CF38-4BE3-880F-AAB734E5E52C}" type="presParOf" srcId="{CCDE1643-F9FC-4BA2-959F-9DC9144FBB48}" destId="{86EFDB2D-A8C4-4B62-967C-183B63303AFB}" srcOrd="0" destOrd="0" presId="urn:microsoft.com/office/officeart/2005/8/layout/hierarchy1"/>
    <dgm:cxn modelId="{A975DE7F-B456-4B2A-BDBA-C730518822D5}" type="presParOf" srcId="{86EFDB2D-A8C4-4B62-967C-183B63303AFB}" destId="{02EDBB5B-1CC5-4A4A-BEE8-3713016812D3}" srcOrd="0" destOrd="0" presId="urn:microsoft.com/office/officeart/2005/8/layout/hierarchy1"/>
    <dgm:cxn modelId="{81A88737-53AD-42D6-A324-6C43219C75D8}" type="presParOf" srcId="{02EDBB5B-1CC5-4A4A-BEE8-3713016812D3}" destId="{9AA65C9F-29B3-4D03-B365-55ADA4813667}" srcOrd="0" destOrd="0" presId="urn:microsoft.com/office/officeart/2005/8/layout/hierarchy1"/>
    <dgm:cxn modelId="{8ED742BC-7E0A-49B5-A61E-6ACC6CCEE1CF}" type="presParOf" srcId="{02EDBB5B-1CC5-4A4A-BEE8-3713016812D3}" destId="{F6818E11-8582-46ED-85E5-E28D9E93AB38}" srcOrd="1" destOrd="0" presId="urn:microsoft.com/office/officeart/2005/8/layout/hierarchy1"/>
    <dgm:cxn modelId="{5E00150E-914D-430D-BE06-0DDEEABDB455}" type="presParOf" srcId="{86EFDB2D-A8C4-4B62-967C-183B63303AFB}" destId="{B5907387-8A28-4A7A-9CA5-19BE176BF775}" srcOrd="1" destOrd="0" presId="urn:microsoft.com/office/officeart/2005/8/layout/hierarchy1"/>
    <dgm:cxn modelId="{74595E72-BF73-4A6C-A982-B042B930EB8F}" type="presParOf" srcId="{B5907387-8A28-4A7A-9CA5-19BE176BF775}" destId="{EA00E059-3A46-48A3-A0BF-C23C70977208}" srcOrd="0" destOrd="0" presId="urn:microsoft.com/office/officeart/2005/8/layout/hierarchy1"/>
    <dgm:cxn modelId="{E9ED7600-73E9-4AE4-861D-3BA8FB1FBD4B}" type="presParOf" srcId="{B5907387-8A28-4A7A-9CA5-19BE176BF775}" destId="{C968889A-E2A0-47D6-9208-3661C23B1AAA}" srcOrd="1" destOrd="0" presId="urn:microsoft.com/office/officeart/2005/8/layout/hierarchy1"/>
    <dgm:cxn modelId="{EB24E047-ED19-461E-B7FE-E7371FB882B2}" type="presParOf" srcId="{C968889A-E2A0-47D6-9208-3661C23B1AAA}" destId="{66987AEF-4095-40C6-B72E-AA75FE6072AF}" srcOrd="0" destOrd="0" presId="urn:microsoft.com/office/officeart/2005/8/layout/hierarchy1"/>
    <dgm:cxn modelId="{43625B5D-EAD0-45F9-8BD1-ED36363ECE65}" type="presParOf" srcId="{66987AEF-4095-40C6-B72E-AA75FE6072AF}" destId="{2EE58546-64FC-4AB4-A5EC-78135BD318D9}" srcOrd="0" destOrd="0" presId="urn:microsoft.com/office/officeart/2005/8/layout/hierarchy1"/>
    <dgm:cxn modelId="{6C3BA230-B76B-456B-9397-F70BF21AFFC1}" type="presParOf" srcId="{66987AEF-4095-40C6-B72E-AA75FE6072AF}" destId="{5A4C3D45-A60E-4D91-9187-E47FF8BD3DBF}" srcOrd="1" destOrd="0" presId="urn:microsoft.com/office/officeart/2005/8/layout/hierarchy1"/>
    <dgm:cxn modelId="{7D69D63B-4451-4EB9-B5BA-8212A6B2157F}" type="presParOf" srcId="{C968889A-E2A0-47D6-9208-3661C23B1AAA}" destId="{4BAE2835-615B-4052-823E-807F6233BEE2}" srcOrd="1" destOrd="0" presId="urn:microsoft.com/office/officeart/2005/8/layout/hierarchy1"/>
    <dgm:cxn modelId="{3D4ACC97-872D-4FEA-BE4C-96A9E8FAF9C2}" type="presParOf" srcId="{4BAE2835-615B-4052-823E-807F6233BEE2}" destId="{8E799089-7DFC-44F9-8ED4-6265EFE99B14}" srcOrd="0" destOrd="0" presId="urn:microsoft.com/office/officeart/2005/8/layout/hierarchy1"/>
    <dgm:cxn modelId="{D4DFAFB6-9414-47DD-808C-240F4FD17662}" type="presParOf" srcId="{4BAE2835-615B-4052-823E-807F6233BEE2}" destId="{C3BC6442-3DD4-40E8-9507-40F7E9BE16C9}" srcOrd="1" destOrd="0" presId="urn:microsoft.com/office/officeart/2005/8/layout/hierarchy1"/>
    <dgm:cxn modelId="{90F93777-E04F-4746-BA03-9D630DC18B84}" type="presParOf" srcId="{C3BC6442-3DD4-40E8-9507-40F7E9BE16C9}" destId="{6566A6B3-B06A-43E2-9D1E-473C243F9DDE}" srcOrd="0" destOrd="0" presId="urn:microsoft.com/office/officeart/2005/8/layout/hierarchy1"/>
    <dgm:cxn modelId="{79290E8C-6ECB-4747-A23B-1C1FCC9A5030}" type="presParOf" srcId="{6566A6B3-B06A-43E2-9D1E-473C243F9DDE}" destId="{C3B8DA59-D70A-4FC2-AF24-0C8E29262549}" srcOrd="0" destOrd="0" presId="urn:microsoft.com/office/officeart/2005/8/layout/hierarchy1"/>
    <dgm:cxn modelId="{02A06FED-50D1-4670-B825-F83568E24A2B}" type="presParOf" srcId="{6566A6B3-B06A-43E2-9D1E-473C243F9DDE}" destId="{653A6B0F-94F5-4029-BACF-1589D5B476A8}" srcOrd="1" destOrd="0" presId="urn:microsoft.com/office/officeart/2005/8/layout/hierarchy1"/>
    <dgm:cxn modelId="{76646A10-CAEB-4B3B-9A60-49B69FCEA2DC}" type="presParOf" srcId="{C3BC6442-3DD4-40E8-9507-40F7E9BE16C9}" destId="{6DE0869E-842B-46E7-B1D0-C03D378BB139}" srcOrd="1" destOrd="0" presId="urn:microsoft.com/office/officeart/2005/8/layout/hierarchy1"/>
    <dgm:cxn modelId="{11A74C8C-2873-4466-BD99-D4BDCD5AF522}" type="presParOf" srcId="{B5907387-8A28-4A7A-9CA5-19BE176BF775}" destId="{2939564D-4035-425D-9799-5C65C9740FF6}" srcOrd="2" destOrd="0" presId="urn:microsoft.com/office/officeart/2005/8/layout/hierarchy1"/>
    <dgm:cxn modelId="{D89B44A4-A976-47F1-B776-A6480F090C23}" type="presParOf" srcId="{B5907387-8A28-4A7A-9CA5-19BE176BF775}" destId="{CF16CF6A-76D0-48B9-8CFD-B41DE525A3BA}" srcOrd="3" destOrd="0" presId="urn:microsoft.com/office/officeart/2005/8/layout/hierarchy1"/>
    <dgm:cxn modelId="{68D2FCF4-531E-478F-AFF8-1EACC3AAB598}" type="presParOf" srcId="{CF16CF6A-76D0-48B9-8CFD-B41DE525A3BA}" destId="{32F581D8-597D-43C9-9A24-271B9744738C}" srcOrd="0" destOrd="0" presId="urn:microsoft.com/office/officeart/2005/8/layout/hierarchy1"/>
    <dgm:cxn modelId="{A9BC1A7D-A50D-4979-A007-F900098CB61A}" type="presParOf" srcId="{32F581D8-597D-43C9-9A24-271B9744738C}" destId="{169B060D-10F6-4A57-8FB2-1A08F27D94E2}" srcOrd="0" destOrd="0" presId="urn:microsoft.com/office/officeart/2005/8/layout/hierarchy1"/>
    <dgm:cxn modelId="{7FA47C98-C9FB-412F-8EB1-73882828ED3D}" type="presParOf" srcId="{32F581D8-597D-43C9-9A24-271B9744738C}" destId="{DD273643-2C5E-4979-944A-7982AB47018C}" srcOrd="1" destOrd="0" presId="urn:microsoft.com/office/officeart/2005/8/layout/hierarchy1"/>
    <dgm:cxn modelId="{5D472213-9869-4C3D-93D4-46AC7A3670B2}" type="presParOf" srcId="{CF16CF6A-76D0-48B9-8CFD-B41DE525A3BA}" destId="{BE0D46AD-3315-45A7-96B1-7CF444510C72}" srcOrd="1" destOrd="0" presId="urn:microsoft.com/office/officeart/2005/8/layout/hierarchy1"/>
    <dgm:cxn modelId="{9221CED4-4F87-481F-9D77-DE7F98C1ACD0}" type="presParOf" srcId="{BE0D46AD-3315-45A7-96B1-7CF444510C72}" destId="{1DBE67AB-97D7-443B-88EC-09A9C2AC2537}" srcOrd="0" destOrd="0" presId="urn:microsoft.com/office/officeart/2005/8/layout/hierarchy1"/>
    <dgm:cxn modelId="{735B3C64-8142-4BD3-9E23-9543AF027B63}" type="presParOf" srcId="{BE0D46AD-3315-45A7-96B1-7CF444510C72}" destId="{2839C991-A51C-4CAD-BA5F-6504B7259D42}" srcOrd="1" destOrd="0" presId="urn:microsoft.com/office/officeart/2005/8/layout/hierarchy1"/>
    <dgm:cxn modelId="{D49D2661-C1E6-4821-9765-71BCE22ADFC9}" type="presParOf" srcId="{2839C991-A51C-4CAD-BA5F-6504B7259D42}" destId="{88815A68-015D-4462-8389-51325E548A21}" srcOrd="0" destOrd="0" presId="urn:microsoft.com/office/officeart/2005/8/layout/hierarchy1"/>
    <dgm:cxn modelId="{529EF8E4-2B8D-4DF0-905C-B1904B77ECD9}" type="presParOf" srcId="{88815A68-015D-4462-8389-51325E548A21}" destId="{4A584C06-B2AC-4FBF-B372-8D6FCF7807B7}" srcOrd="0" destOrd="0" presId="urn:microsoft.com/office/officeart/2005/8/layout/hierarchy1"/>
    <dgm:cxn modelId="{E434D856-939B-4A77-8E85-7A920E47DBFB}" type="presParOf" srcId="{88815A68-015D-4462-8389-51325E548A21}" destId="{6F6BBE99-8DC4-4236-A155-0C448D40EFBC}" srcOrd="1" destOrd="0" presId="urn:microsoft.com/office/officeart/2005/8/layout/hierarchy1"/>
    <dgm:cxn modelId="{BE7CD887-BCDB-45CE-A642-E53DCA1FB305}" type="presParOf" srcId="{2839C991-A51C-4CAD-BA5F-6504B7259D42}" destId="{FCEC6EE9-A396-4E4C-80F1-9845F4667E25}" srcOrd="1" destOrd="0" presId="urn:microsoft.com/office/officeart/2005/8/layout/hierarchy1"/>
    <dgm:cxn modelId="{CE9C6F2B-4FBB-4A45-A114-2B30F1E648D8}" type="presParOf" srcId="{FCEC6EE9-A396-4E4C-80F1-9845F4667E25}" destId="{33FC83A5-1C0A-45FE-BBC0-5CCD7A63D78C}" srcOrd="0" destOrd="0" presId="urn:microsoft.com/office/officeart/2005/8/layout/hierarchy1"/>
    <dgm:cxn modelId="{3F058220-4944-429A-B632-705389BEACD3}" type="presParOf" srcId="{FCEC6EE9-A396-4E4C-80F1-9845F4667E25}" destId="{222EF4E7-6486-45C7-A66C-7975F1E45853}" srcOrd="1" destOrd="0" presId="urn:microsoft.com/office/officeart/2005/8/layout/hierarchy1"/>
    <dgm:cxn modelId="{808C40B5-9376-440F-9D89-3F767912F84D}" type="presParOf" srcId="{222EF4E7-6486-45C7-A66C-7975F1E45853}" destId="{DF690D5B-F0F2-4356-9A1D-7E6865D9DF92}" srcOrd="0" destOrd="0" presId="urn:microsoft.com/office/officeart/2005/8/layout/hierarchy1"/>
    <dgm:cxn modelId="{8D09F8BC-D359-498E-A9B9-D6106A14FFF8}" type="presParOf" srcId="{DF690D5B-F0F2-4356-9A1D-7E6865D9DF92}" destId="{15F4F06F-C59A-4D32-8E10-E8E9BB9E8527}" srcOrd="0" destOrd="0" presId="urn:microsoft.com/office/officeart/2005/8/layout/hierarchy1"/>
    <dgm:cxn modelId="{0C124799-59B6-4BCB-9DA0-D98782F41D44}" type="presParOf" srcId="{DF690D5B-F0F2-4356-9A1D-7E6865D9DF92}" destId="{1C3769AE-9C76-479D-A6B0-ACA9539D7E99}" srcOrd="1" destOrd="0" presId="urn:microsoft.com/office/officeart/2005/8/layout/hierarchy1"/>
    <dgm:cxn modelId="{D727B318-CB6B-4ABF-AB4C-73E7AEED9264}" type="presParOf" srcId="{222EF4E7-6486-45C7-A66C-7975F1E45853}" destId="{385B9FAB-91E5-4184-AD63-45CF10AEA539}" srcOrd="1" destOrd="0" presId="urn:microsoft.com/office/officeart/2005/8/layout/hierarchy1"/>
    <dgm:cxn modelId="{F63AAF8A-3072-4BBB-99A6-DE4048247616}" type="presParOf" srcId="{385B9FAB-91E5-4184-AD63-45CF10AEA539}" destId="{CCF09B51-879F-47F5-B1F7-0D87FACF43F8}" srcOrd="0" destOrd="0" presId="urn:microsoft.com/office/officeart/2005/8/layout/hierarchy1"/>
    <dgm:cxn modelId="{2DB9BDDC-C7AA-43A0-AA21-F77AC1FFC82C}" type="presParOf" srcId="{385B9FAB-91E5-4184-AD63-45CF10AEA539}" destId="{6AF7BF97-7916-41FA-B2B8-D93DDF5C4F3A}" srcOrd="1" destOrd="0" presId="urn:microsoft.com/office/officeart/2005/8/layout/hierarchy1"/>
    <dgm:cxn modelId="{DC1FD92A-C980-4E3E-9A07-629173E7BBAC}" type="presParOf" srcId="{6AF7BF97-7916-41FA-B2B8-D93DDF5C4F3A}" destId="{7DCB18B0-BDE1-4AFA-9DFF-A266B96CFC90}" srcOrd="0" destOrd="0" presId="urn:microsoft.com/office/officeart/2005/8/layout/hierarchy1"/>
    <dgm:cxn modelId="{C2A158C1-601F-4AC4-9840-BF7B1F152647}" type="presParOf" srcId="{7DCB18B0-BDE1-4AFA-9DFF-A266B96CFC90}" destId="{0A2B371A-C1E8-4D12-BF0D-6A68E174F45D}" srcOrd="0" destOrd="0" presId="urn:microsoft.com/office/officeart/2005/8/layout/hierarchy1"/>
    <dgm:cxn modelId="{A85DDBD2-F3B0-446D-8E00-85B2DB59F7DE}" type="presParOf" srcId="{7DCB18B0-BDE1-4AFA-9DFF-A266B96CFC90}" destId="{79EEDCA1-8F7E-4F23-9F64-244F6A2FFC0E}" srcOrd="1" destOrd="0" presId="urn:microsoft.com/office/officeart/2005/8/layout/hierarchy1"/>
    <dgm:cxn modelId="{005564EA-974B-48F5-8F78-313B91C8DC7B}" type="presParOf" srcId="{6AF7BF97-7916-41FA-B2B8-D93DDF5C4F3A}" destId="{0E1A3F15-1AA7-41F2-B758-04AD73D239A2}" srcOrd="1" destOrd="0" presId="urn:microsoft.com/office/officeart/2005/8/layout/hierarchy1"/>
    <dgm:cxn modelId="{38D3E93F-C101-4E97-8D9C-BAB656CD2196}" type="presParOf" srcId="{FCEC6EE9-A396-4E4C-80F1-9845F4667E25}" destId="{C0833A4D-ECDA-43A5-BF50-7B56816E696D}" srcOrd="2" destOrd="0" presId="urn:microsoft.com/office/officeart/2005/8/layout/hierarchy1"/>
    <dgm:cxn modelId="{878BF480-1A4F-45AA-8B22-58B57915ABF5}" type="presParOf" srcId="{FCEC6EE9-A396-4E4C-80F1-9845F4667E25}" destId="{11201403-0E37-48BE-BECB-D8E51F9457E0}" srcOrd="3" destOrd="0" presId="urn:microsoft.com/office/officeart/2005/8/layout/hierarchy1"/>
    <dgm:cxn modelId="{386D770C-A59B-4B42-A1C4-32845CC574A8}" type="presParOf" srcId="{11201403-0E37-48BE-BECB-D8E51F9457E0}" destId="{3B5A5F9B-9EDA-4779-B546-26F852266A1A}" srcOrd="0" destOrd="0" presId="urn:microsoft.com/office/officeart/2005/8/layout/hierarchy1"/>
    <dgm:cxn modelId="{F72D4909-207C-486B-907A-82247247958E}" type="presParOf" srcId="{3B5A5F9B-9EDA-4779-B546-26F852266A1A}" destId="{FB6E5380-49C7-441C-A5A9-8B76D168D87E}" srcOrd="0" destOrd="0" presId="urn:microsoft.com/office/officeart/2005/8/layout/hierarchy1"/>
    <dgm:cxn modelId="{DFFF1E50-F098-40D1-A8F5-7C0B1479CFDA}" type="presParOf" srcId="{3B5A5F9B-9EDA-4779-B546-26F852266A1A}" destId="{1C0EC5D9-648D-497B-97F8-7BAF86C35EB9}" srcOrd="1" destOrd="0" presId="urn:microsoft.com/office/officeart/2005/8/layout/hierarchy1"/>
    <dgm:cxn modelId="{04919E88-D5A5-4A8C-B7CA-E24694992196}" type="presParOf" srcId="{11201403-0E37-48BE-BECB-D8E51F9457E0}" destId="{BDEF9851-FA43-4082-AD47-AABFBEF932AD}" srcOrd="1" destOrd="0" presId="urn:microsoft.com/office/officeart/2005/8/layout/hierarchy1"/>
    <dgm:cxn modelId="{96499BD3-6273-4AC3-B651-C1661A017B42}" type="presParOf" srcId="{BDEF9851-FA43-4082-AD47-AABFBEF932AD}" destId="{439155B7-3B1E-4A9D-8733-BEF4E051F059}" srcOrd="0" destOrd="0" presId="urn:microsoft.com/office/officeart/2005/8/layout/hierarchy1"/>
    <dgm:cxn modelId="{D0C0C708-0AC9-4507-86DF-6F8D230E1130}" type="presParOf" srcId="{BDEF9851-FA43-4082-AD47-AABFBEF932AD}" destId="{026D4889-8C87-4A09-A971-36D54E1259C3}" srcOrd="1" destOrd="0" presId="urn:microsoft.com/office/officeart/2005/8/layout/hierarchy1"/>
    <dgm:cxn modelId="{8C635D7F-85C9-4A40-A044-AC90C39AFC4B}" type="presParOf" srcId="{026D4889-8C87-4A09-A971-36D54E1259C3}" destId="{ACA5E6CD-CD16-4B9A-B327-227F093C8446}" srcOrd="0" destOrd="0" presId="urn:microsoft.com/office/officeart/2005/8/layout/hierarchy1"/>
    <dgm:cxn modelId="{15E07D57-6555-4D58-AEB8-704F46A4D607}" type="presParOf" srcId="{ACA5E6CD-CD16-4B9A-B327-227F093C8446}" destId="{71356F2E-726C-4B42-89D3-E2A624A0B81F}" srcOrd="0" destOrd="0" presId="urn:microsoft.com/office/officeart/2005/8/layout/hierarchy1"/>
    <dgm:cxn modelId="{92286302-052C-4D65-81D0-6632E676EF97}" type="presParOf" srcId="{ACA5E6CD-CD16-4B9A-B327-227F093C8446}" destId="{E96E940C-BDE6-4769-876D-579714004257}" srcOrd="1" destOrd="0" presId="urn:microsoft.com/office/officeart/2005/8/layout/hierarchy1"/>
    <dgm:cxn modelId="{FADCE80C-C46E-45B6-82D9-FCFCB3D10299}" type="presParOf" srcId="{026D4889-8C87-4A09-A971-36D54E1259C3}" destId="{D2966FC6-6358-43A9-8677-53CB76913E20}" srcOrd="1" destOrd="0" presId="urn:microsoft.com/office/officeart/2005/8/layout/hierarchy1"/>
    <dgm:cxn modelId="{7E69462C-102E-41AF-B34B-5E5CABD4FD35}" type="presParOf" srcId="{FCEC6EE9-A396-4E4C-80F1-9845F4667E25}" destId="{E932106A-F15C-493F-B0B2-88567489E436}" srcOrd="4" destOrd="0" presId="urn:microsoft.com/office/officeart/2005/8/layout/hierarchy1"/>
    <dgm:cxn modelId="{406C8C25-4064-4657-A574-C770508FBF52}" type="presParOf" srcId="{FCEC6EE9-A396-4E4C-80F1-9845F4667E25}" destId="{8E0C1B4E-4669-43F3-B178-AF77DD550FBA}" srcOrd="5" destOrd="0" presId="urn:microsoft.com/office/officeart/2005/8/layout/hierarchy1"/>
    <dgm:cxn modelId="{78F8EB42-8AEB-4FC1-80F6-FAE117F802C8}" type="presParOf" srcId="{8E0C1B4E-4669-43F3-B178-AF77DD550FBA}" destId="{08B098B0-F7DE-417D-8665-13F6707140A9}" srcOrd="0" destOrd="0" presId="urn:microsoft.com/office/officeart/2005/8/layout/hierarchy1"/>
    <dgm:cxn modelId="{B03C70BF-1803-4794-BE1D-5659D78B865C}" type="presParOf" srcId="{08B098B0-F7DE-417D-8665-13F6707140A9}" destId="{BB7F9BCA-652B-4B85-8F0D-8B852FE894C8}" srcOrd="0" destOrd="0" presId="urn:microsoft.com/office/officeart/2005/8/layout/hierarchy1"/>
    <dgm:cxn modelId="{334FADD4-8B2A-4212-9DB5-052220552C8A}" type="presParOf" srcId="{08B098B0-F7DE-417D-8665-13F6707140A9}" destId="{9173527D-292B-4BD9-9B4E-4A4F18A941D0}" srcOrd="1" destOrd="0" presId="urn:microsoft.com/office/officeart/2005/8/layout/hierarchy1"/>
    <dgm:cxn modelId="{9F9B2567-3A5A-46F6-BBF4-A1CAC13FAA45}" type="presParOf" srcId="{8E0C1B4E-4669-43F3-B178-AF77DD550FBA}" destId="{6FDD2A49-EAF5-4B57-8E0C-D1D432A85788}" srcOrd="1" destOrd="0" presId="urn:microsoft.com/office/officeart/2005/8/layout/hierarchy1"/>
  </dgm:cxnLst>
  <dgm:bg/>
  <dgm:whole/>
</dgm:dataModel>
</file>

<file path=ppt/diagrams/data7.xml><?xml version="1.0" encoding="utf-8"?>
<dgm:dataModel xmlns:dgm="http://schemas.openxmlformats.org/drawingml/2006/diagram" xmlns:a="http://schemas.openxmlformats.org/drawingml/2006/main">
  <dgm:ptLst>
    <dgm:pt modelId="{EE21D5A4-EEAC-4D8C-B1F7-346A4616B5C2}" type="doc">
      <dgm:prSet loTypeId="urn:microsoft.com/office/officeart/2005/8/layout/hierarchy1" loCatId="hierarchy" qsTypeId="urn:microsoft.com/office/officeart/2005/8/quickstyle/3d2" qsCatId="3D" csTypeId="urn:microsoft.com/office/officeart/2005/8/colors/accent5_4" csCatId="accent5" phldr="1"/>
      <dgm:spPr/>
      <dgm:t>
        <a:bodyPr/>
        <a:lstStyle/>
        <a:p>
          <a:endParaRPr lang="en-US"/>
        </a:p>
      </dgm:t>
    </dgm:pt>
    <dgm:pt modelId="{272F52DD-38EB-4630-81DB-6E7A191FD28B}">
      <dgm:prSet phldrT="[Text]" custT="1"/>
      <dgm:spPr/>
      <dgm:t>
        <a:bodyPr/>
        <a:lstStyle/>
        <a:p>
          <a:r>
            <a:rPr lang="en-US" sz="2000" b="1" baseline="0" dirty="0" smtClean="0">
              <a:ln/>
              <a:latin typeface="Times New Roman" pitchFamily="18" charset="0"/>
              <a:cs typeface="Times New Roman" pitchFamily="18" charset="0"/>
            </a:rPr>
            <a:t>Governors Energy Act</a:t>
          </a:r>
          <a:endParaRPr lang="en-US" sz="2000" b="1" baseline="0" dirty="0">
            <a:ln/>
            <a:latin typeface="Times New Roman" pitchFamily="18" charset="0"/>
            <a:cs typeface="Times New Roman" pitchFamily="18" charset="0"/>
          </a:endParaRPr>
        </a:p>
      </dgm:t>
    </dgm:pt>
    <dgm:pt modelId="{5DE1D49C-E56B-4F4D-AEB2-AEED03250616}" type="parTrans" cxnId="{87C7D9D2-D324-4D9C-8F87-92A8DC6D1712}">
      <dgm:prSet/>
      <dgm:spPr/>
      <dgm:t>
        <a:bodyPr/>
        <a:lstStyle/>
        <a:p>
          <a:endParaRPr lang="en-US">
            <a:ln>
              <a:solidFill>
                <a:srgbClr val="FFC000"/>
              </a:solidFill>
            </a:ln>
          </a:endParaRPr>
        </a:p>
      </dgm:t>
    </dgm:pt>
    <dgm:pt modelId="{7A7D615C-37DE-4541-BF7D-9634F4DC2A6E}" type="sibTrans" cxnId="{87C7D9D2-D324-4D9C-8F87-92A8DC6D1712}">
      <dgm:prSet/>
      <dgm:spPr/>
      <dgm:t>
        <a:bodyPr/>
        <a:lstStyle/>
        <a:p>
          <a:endParaRPr lang="en-US">
            <a:ln>
              <a:solidFill>
                <a:srgbClr val="FFC000"/>
              </a:solidFill>
            </a:ln>
          </a:endParaRPr>
        </a:p>
      </dgm:t>
    </dgm:pt>
    <dgm:pt modelId="{B35AB01F-CCB9-4B38-B75F-0C925AAFE58E}">
      <dgm:prSet phldrT="[Text]" custT="1"/>
      <dgm:spPr/>
      <dgm:t>
        <a:bodyPr/>
        <a:lstStyle/>
        <a:p>
          <a:r>
            <a:rPr lang="en-US" sz="1600" dirty="0" smtClean="0">
              <a:ln/>
              <a:latin typeface="Times New Roman" pitchFamily="18" charset="0"/>
              <a:cs typeface="Times New Roman" pitchFamily="18" charset="0"/>
            </a:rPr>
            <a:t>Submitted by US Senate</a:t>
          </a:r>
          <a:endParaRPr lang="en-US" sz="1600" dirty="0">
            <a:ln/>
            <a:latin typeface="Times New Roman" pitchFamily="18" charset="0"/>
            <a:cs typeface="Times New Roman" pitchFamily="18" charset="0"/>
          </a:endParaRPr>
        </a:p>
      </dgm:t>
    </dgm:pt>
    <dgm:pt modelId="{C3FB9001-8DD9-49F9-B46D-69B99FA612F1}" type="parTrans" cxnId="{2E741920-42E2-4587-B35F-4B4859BB8800}">
      <dgm:prSet/>
      <dgm:spPr/>
      <dgm:t>
        <a:bodyPr/>
        <a:lstStyle/>
        <a:p>
          <a:endParaRPr lang="en-US" dirty="0">
            <a:ln>
              <a:solidFill>
                <a:srgbClr val="FFC000"/>
              </a:solidFill>
            </a:ln>
          </a:endParaRPr>
        </a:p>
      </dgm:t>
    </dgm:pt>
    <dgm:pt modelId="{56D169D0-4BB2-42DD-B7EA-A10F18424491}" type="sibTrans" cxnId="{2E741920-42E2-4587-B35F-4B4859BB8800}">
      <dgm:prSet/>
      <dgm:spPr/>
      <dgm:t>
        <a:bodyPr/>
        <a:lstStyle/>
        <a:p>
          <a:endParaRPr lang="en-US">
            <a:ln>
              <a:solidFill>
                <a:srgbClr val="FFC000"/>
              </a:solidFill>
            </a:ln>
          </a:endParaRPr>
        </a:p>
      </dgm:t>
    </dgm:pt>
    <dgm:pt modelId="{6B88B5C5-B238-4964-A37C-ECA357EACFC3}">
      <dgm:prSet phldrT="[Text]" custT="1"/>
      <dgm:spPr/>
      <dgm:t>
        <a:bodyPr/>
        <a:lstStyle/>
        <a:p>
          <a:r>
            <a:rPr lang="en-US" sz="1600" b="1" dirty="0" smtClean="0">
              <a:ln/>
              <a:latin typeface="Times New Roman" pitchFamily="18" charset="0"/>
              <a:cs typeface="Times New Roman" pitchFamily="18" charset="0"/>
            </a:rPr>
            <a:t>Created Solar Rebate Program</a:t>
          </a:r>
          <a:endParaRPr lang="en-US" sz="1600" b="1" dirty="0">
            <a:ln/>
            <a:latin typeface="Times New Roman" pitchFamily="18" charset="0"/>
            <a:cs typeface="Times New Roman" pitchFamily="18" charset="0"/>
          </a:endParaRPr>
        </a:p>
      </dgm:t>
    </dgm:pt>
    <dgm:pt modelId="{2C9DED75-732E-405E-89D2-5D146D8ED6E5}" type="parTrans" cxnId="{790461B2-F6D8-4C84-B004-492290E296BE}">
      <dgm:prSet/>
      <dgm:spPr/>
      <dgm:t>
        <a:bodyPr/>
        <a:lstStyle/>
        <a:p>
          <a:endParaRPr lang="en-US" dirty="0">
            <a:ln>
              <a:solidFill>
                <a:srgbClr val="FFC000"/>
              </a:solidFill>
            </a:ln>
          </a:endParaRPr>
        </a:p>
      </dgm:t>
    </dgm:pt>
    <dgm:pt modelId="{0DB9D823-5B17-462C-B7EF-AB11975FBAB8}" type="sibTrans" cxnId="{790461B2-F6D8-4C84-B004-492290E296BE}">
      <dgm:prSet/>
      <dgm:spPr/>
      <dgm:t>
        <a:bodyPr/>
        <a:lstStyle/>
        <a:p>
          <a:endParaRPr lang="en-US">
            <a:ln>
              <a:solidFill>
                <a:srgbClr val="FFC000"/>
              </a:solidFill>
            </a:ln>
          </a:endParaRPr>
        </a:p>
      </dgm:t>
    </dgm:pt>
    <dgm:pt modelId="{B553D7BC-A28D-41DD-932C-705E6193D1E4}">
      <dgm:prSet phldrT="[Text]" custT="1"/>
      <dgm:spPr/>
      <dgm:t>
        <a:bodyPr/>
        <a:lstStyle/>
        <a:p>
          <a:r>
            <a:rPr lang="en-US" sz="1600" b="1" dirty="0" smtClean="0">
              <a:ln/>
              <a:latin typeface="Times New Roman" pitchFamily="18" charset="0"/>
              <a:cs typeface="Times New Roman" pitchFamily="18" charset="0"/>
            </a:rPr>
            <a:t>Sales Tax Holiday (for energy efficiency products)</a:t>
          </a:r>
          <a:endParaRPr lang="en-US" sz="1600" b="1" dirty="0">
            <a:ln/>
            <a:latin typeface="Times New Roman" pitchFamily="18" charset="0"/>
            <a:cs typeface="Times New Roman" pitchFamily="18" charset="0"/>
          </a:endParaRPr>
        </a:p>
      </dgm:t>
    </dgm:pt>
    <dgm:pt modelId="{4EF9F7A9-8180-408F-BA17-0E759C95A9BC}" type="parTrans" cxnId="{702EBA60-3CC9-4A33-8DC8-39D182BC012D}">
      <dgm:prSet/>
      <dgm:spPr/>
      <dgm:t>
        <a:bodyPr/>
        <a:lstStyle/>
        <a:p>
          <a:endParaRPr lang="en-US" dirty="0">
            <a:ln>
              <a:solidFill>
                <a:srgbClr val="FFC000"/>
              </a:solidFill>
            </a:ln>
          </a:endParaRPr>
        </a:p>
      </dgm:t>
    </dgm:pt>
    <dgm:pt modelId="{161D1660-9F50-4AE2-AA8F-51E36A412188}" type="sibTrans" cxnId="{702EBA60-3CC9-4A33-8DC8-39D182BC012D}">
      <dgm:prSet/>
      <dgm:spPr/>
      <dgm:t>
        <a:bodyPr/>
        <a:lstStyle/>
        <a:p>
          <a:endParaRPr lang="en-US">
            <a:ln>
              <a:solidFill>
                <a:srgbClr val="FFC000"/>
              </a:solidFill>
            </a:ln>
          </a:endParaRPr>
        </a:p>
      </dgm:t>
    </dgm:pt>
    <dgm:pt modelId="{46D33536-056A-4DD1-94FA-1B9D95798F62}">
      <dgm:prSet phldrT="[Text]" custT="1"/>
      <dgm:spPr/>
      <dgm:t>
        <a:bodyPr/>
        <a:lstStyle/>
        <a:p>
          <a:r>
            <a:rPr lang="en-US" sz="1600" b="1" dirty="0" smtClean="0">
              <a:ln/>
              <a:latin typeface="Times New Roman" pitchFamily="18" charset="0"/>
              <a:cs typeface="Times New Roman" pitchFamily="18" charset="0"/>
            </a:rPr>
            <a:t>Streamlined Power Plant Permitting</a:t>
          </a:r>
          <a:endParaRPr lang="en-US" sz="1600" b="1" dirty="0">
            <a:ln/>
            <a:latin typeface="Times New Roman" pitchFamily="18" charset="0"/>
            <a:cs typeface="Times New Roman" pitchFamily="18" charset="0"/>
          </a:endParaRPr>
        </a:p>
      </dgm:t>
    </dgm:pt>
    <dgm:pt modelId="{51D813D2-559E-4853-8DE0-8051AB29AE3D}" type="parTrans" cxnId="{54505157-F427-4BE2-839E-6D3B07B91DA4}">
      <dgm:prSet/>
      <dgm:spPr/>
      <dgm:t>
        <a:bodyPr/>
        <a:lstStyle/>
        <a:p>
          <a:endParaRPr lang="en-US" dirty="0">
            <a:ln>
              <a:solidFill>
                <a:srgbClr val="FFC000"/>
              </a:solidFill>
            </a:ln>
          </a:endParaRPr>
        </a:p>
      </dgm:t>
    </dgm:pt>
    <dgm:pt modelId="{747DFA87-709C-41BD-AA85-4BAB874A4837}" type="sibTrans" cxnId="{54505157-F427-4BE2-839E-6D3B07B91DA4}">
      <dgm:prSet/>
      <dgm:spPr/>
      <dgm:t>
        <a:bodyPr/>
        <a:lstStyle/>
        <a:p>
          <a:endParaRPr lang="en-US">
            <a:ln>
              <a:solidFill>
                <a:srgbClr val="FFC000"/>
              </a:solidFill>
            </a:ln>
          </a:endParaRPr>
        </a:p>
      </dgm:t>
    </dgm:pt>
    <dgm:pt modelId="{18B61F8A-01CB-4639-9AA3-F7E2D480CF3C}">
      <dgm:prSet phldrT="[Text]" custT="1"/>
      <dgm:spPr/>
      <dgm:t>
        <a:bodyPr/>
        <a:lstStyle/>
        <a:p>
          <a:r>
            <a:rPr lang="en-US" sz="1600" b="1" dirty="0" smtClean="0">
              <a:ln/>
              <a:latin typeface="Times New Roman" pitchFamily="18" charset="0"/>
              <a:cs typeface="Times New Roman" pitchFamily="18" charset="0"/>
            </a:rPr>
            <a:t>Promoted RE Utilization</a:t>
          </a:r>
          <a:endParaRPr lang="en-US" sz="1600" b="1" dirty="0">
            <a:ln/>
            <a:latin typeface="Times New Roman" pitchFamily="18" charset="0"/>
            <a:cs typeface="Times New Roman" pitchFamily="18" charset="0"/>
          </a:endParaRPr>
        </a:p>
      </dgm:t>
    </dgm:pt>
    <dgm:pt modelId="{1F2FD4A6-7276-4E78-9169-94C92176517F}" type="parTrans" cxnId="{90B6095B-6D6D-4798-80DC-698250A20D2A}">
      <dgm:prSet/>
      <dgm:spPr/>
      <dgm:t>
        <a:bodyPr/>
        <a:lstStyle/>
        <a:p>
          <a:endParaRPr lang="en-US" dirty="0">
            <a:ln>
              <a:solidFill>
                <a:srgbClr val="FFC000"/>
              </a:solidFill>
            </a:ln>
          </a:endParaRPr>
        </a:p>
      </dgm:t>
    </dgm:pt>
    <dgm:pt modelId="{C25396A7-4DCB-4071-811B-81E6DE3288AC}" type="sibTrans" cxnId="{90B6095B-6D6D-4798-80DC-698250A20D2A}">
      <dgm:prSet/>
      <dgm:spPr/>
      <dgm:t>
        <a:bodyPr/>
        <a:lstStyle/>
        <a:p>
          <a:endParaRPr lang="en-US">
            <a:ln>
              <a:solidFill>
                <a:srgbClr val="FFC000"/>
              </a:solidFill>
            </a:ln>
          </a:endParaRPr>
        </a:p>
      </dgm:t>
    </dgm:pt>
    <dgm:pt modelId="{96206AAE-8760-47BE-8E2B-5B02F6C1EA15}">
      <dgm:prSet phldrT="[Text]" custT="1"/>
      <dgm:spPr/>
      <dgm:t>
        <a:bodyPr/>
        <a:lstStyle/>
        <a:p>
          <a:r>
            <a:rPr lang="en-US" sz="1600" dirty="0" smtClean="0">
              <a:ln/>
              <a:latin typeface="Times New Roman" pitchFamily="18" charset="0"/>
              <a:cs typeface="Times New Roman" pitchFamily="18" charset="0"/>
            </a:rPr>
            <a:t>Approved By FL Legislature</a:t>
          </a:r>
          <a:endParaRPr lang="en-US" sz="1600" dirty="0">
            <a:ln/>
            <a:latin typeface="Times New Roman" pitchFamily="18" charset="0"/>
            <a:cs typeface="Times New Roman" pitchFamily="18" charset="0"/>
          </a:endParaRPr>
        </a:p>
      </dgm:t>
    </dgm:pt>
    <dgm:pt modelId="{39560C4E-8E68-4959-AB5F-8F2EB815BFBB}" type="parTrans" cxnId="{C22032C8-BF25-495E-96FB-D5F3D8AC56D9}">
      <dgm:prSet/>
      <dgm:spPr/>
      <dgm:t>
        <a:bodyPr/>
        <a:lstStyle/>
        <a:p>
          <a:endParaRPr lang="en-US"/>
        </a:p>
      </dgm:t>
    </dgm:pt>
    <dgm:pt modelId="{0F1C6B73-3FB6-48BF-A0E4-0A9F10C1CC63}" type="sibTrans" cxnId="{C22032C8-BF25-495E-96FB-D5F3D8AC56D9}">
      <dgm:prSet/>
      <dgm:spPr/>
      <dgm:t>
        <a:bodyPr/>
        <a:lstStyle/>
        <a:p>
          <a:endParaRPr lang="en-US"/>
        </a:p>
      </dgm:t>
    </dgm:pt>
    <dgm:pt modelId="{564365BD-79B7-4F72-818E-05EC7A7837A6}" type="pres">
      <dgm:prSet presAssocID="{EE21D5A4-EEAC-4D8C-B1F7-346A4616B5C2}" presName="hierChild1" presStyleCnt="0">
        <dgm:presLayoutVars>
          <dgm:chPref val="1"/>
          <dgm:dir/>
          <dgm:animOne val="branch"/>
          <dgm:animLvl val="lvl"/>
          <dgm:resizeHandles/>
        </dgm:presLayoutVars>
      </dgm:prSet>
      <dgm:spPr/>
      <dgm:t>
        <a:bodyPr/>
        <a:lstStyle/>
        <a:p>
          <a:endParaRPr lang="en-US"/>
        </a:p>
      </dgm:t>
    </dgm:pt>
    <dgm:pt modelId="{C369C0C8-3200-4463-9B1E-9EC7AEA70A47}" type="pres">
      <dgm:prSet presAssocID="{272F52DD-38EB-4630-81DB-6E7A191FD28B}" presName="hierRoot1" presStyleCnt="0"/>
      <dgm:spPr/>
      <dgm:t>
        <a:bodyPr/>
        <a:lstStyle/>
        <a:p>
          <a:endParaRPr lang="en-US"/>
        </a:p>
      </dgm:t>
    </dgm:pt>
    <dgm:pt modelId="{FF3B9FCC-4C37-4A21-91E9-A215B5C374AA}" type="pres">
      <dgm:prSet presAssocID="{272F52DD-38EB-4630-81DB-6E7A191FD28B}" presName="composite" presStyleCnt="0"/>
      <dgm:spPr/>
      <dgm:t>
        <a:bodyPr/>
        <a:lstStyle/>
        <a:p>
          <a:endParaRPr lang="en-US"/>
        </a:p>
      </dgm:t>
    </dgm:pt>
    <dgm:pt modelId="{65E4BAE2-AC95-4D06-A3EF-8BDE16DD7523}" type="pres">
      <dgm:prSet presAssocID="{272F52DD-38EB-4630-81DB-6E7A191FD28B}" presName="background" presStyleLbl="node0" presStyleIdx="0" presStyleCnt="1"/>
      <dgm:spPr/>
      <dgm:t>
        <a:bodyPr/>
        <a:lstStyle/>
        <a:p>
          <a:endParaRPr lang="en-US"/>
        </a:p>
      </dgm:t>
    </dgm:pt>
    <dgm:pt modelId="{3569E9FB-6F06-41D0-A487-9DBB217F4BCB}" type="pres">
      <dgm:prSet presAssocID="{272F52DD-38EB-4630-81DB-6E7A191FD28B}" presName="text" presStyleLbl="fgAcc0" presStyleIdx="0" presStyleCnt="1">
        <dgm:presLayoutVars>
          <dgm:chPref val="3"/>
        </dgm:presLayoutVars>
      </dgm:prSet>
      <dgm:spPr/>
      <dgm:t>
        <a:bodyPr/>
        <a:lstStyle/>
        <a:p>
          <a:endParaRPr lang="en-US"/>
        </a:p>
      </dgm:t>
    </dgm:pt>
    <dgm:pt modelId="{40F48EC0-8CF1-4735-A465-0B6BAC4EAB1D}" type="pres">
      <dgm:prSet presAssocID="{272F52DD-38EB-4630-81DB-6E7A191FD28B}" presName="hierChild2" presStyleCnt="0"/>
      <dgm:spPr/>
      <dgm:t>
        <a:bodyPr/>
        <a:lstStyle/>
        <a:p>
          <a:endParaRPr lang="en-US"/>
        </a:p>
      </dgm:t>
    </dgm:pt>
    <dgm:pt modelId="{A166AEA9-B7E4-4469-9010-2898FE66A528}" type="pres">
      <dgm:prSet presAssocID="{C3FB9001-8DD9-49F9-B46D-69B99FA612F1}" presName="Name10" presStyleLbl="parChTrans1D2" presStyleIdx="0" presStyleCnt="1"/>
      <dgm:spPr/>
      <dgm:t>
        <a:bodyPr/>
        <a:lstStyle/>
        <a:p>
          <a:endParaRPr lang="en-US"/>
        </a:p>
      </dgm:t>
    </dgm:pt>
    <dgm:pt modelId="{639DCE92-94E3-4DF8-BEF1-AAE149ADC0C3}" type="pres">
      <dgm:prSet presAssocID="{B35AB01F-CCB9-4B38-B75F-0C925AAFE58E}" presName="hierRoot2" presStyleCnt="0"/>
      <dgm:spPr/>
      <dgm:t>
        <a:bodyPr/>
        <a:lstStyle/>
        <a:p>
          <a:endParaRPr lang="en-US"/>
        </a:p>
      </dgm:t>
    </dgm:pt>
    <dgm:pt modelId="{1192A859-6AB9-4968-9701-C3621CC34077}" type="pres">
      <dgm:prSet presAssocID="{B35AB01F-CCB9-4B38-B75F-0C925AAFE58E}" presName="composite2" presStyleCnt="0"/>
      <dgm:spPr/>
      <dgm:t>
        <a:bodyPr/>
        <a:lstStyle/>
        <a:p>
          <a:endParaRPr lang="en-US"/>
        </a:p>
      </dgm:t>
    </dgm:pt>
    <dgm:pt modelId="{082CD970-5C4B-45B4-95DC-2883FF1E3DFB}" type="pres">
      <dgm:prSet presAssocID="{B35AB01F-CCB9-4B38-B75F-0C925AAFE58E}" presName="background2" presStyleLbl="node2" presStyleIdx="0" presStyleCnt="1"/>
      <dgm:spPr/>
      <dgm:t>
        <a:bodyPr/>
        <a:lstStyle/>
        <a:p>
          <a:endParaRPr lang="en-US"/>
        </a:p>
      </dgm:t>
    </dgm:pt>
    <dgm:pt modelId="{08FB275F-1C74-4F6A-94F3-83C981734D72}" type="pres">
      <dgm:prSet presAssocID="{B35AB01F-CCB9-4B38-B75F-0C925AAFE58E}" presName="text2" presStyleLbl="fgAcc2" presStyleIdx="0" presStyleCnt="1">
        <dgm:presLayoutVars>
          <dgm:chPref val="3"/>
        </dgm:presLayoutVars>
      </dgm:prSet>
      <dgm:spPr/>
      <dgm:t>
        <a:bodyPr/>
        <a:lstStyle/>
        <a:p>
          <a:endParaRPr lang="en-US"/>
        </a:p>
      </dgm:t>
    </dgm:pt>
    <dgm:pt modelId="{D41DD3F9-3124-44EA-9939-8B76B88006A3}" type="pres">
      <dgm:prSet presAssocID="{B35AB01F-CCB9-4B38-B75F-0C925AAFE58E}" presName="hierChild3" presStyleCnt="0"/>
      <dgm:spPr/>
      <dgm:t>
        <a:bodyPr/>
        <a:lstStyle/>
        <a:p>
          <a:endParaRPr lang="en-US"/>
        </a:p>
      </dgm:t>
    </dgm:pt>
    <dgm:pt modelId="{999E99AC-9B40-4B3E-8E2E-24A1CC3B94DF}" type="pres">
      <dgm:prSet presAssocID="{39560C4E-8E68-4959-AB5F-8F2EB815BFBB}" presName="Name17" presStyleLbl="parChTrans1D3" presStyleIdx="0" presStyleCnt="1"/>
      <dgm:spPr/>
      <dgm:t>
        <a:bodyPr/>
        <a:lstStyle/>
        <a:p>
          <a:endParaRPr lang="en-US"/>
        </a:p>
      </dgm:t>
    </dgm:pt>
    <dgm:pt modelId="{F8C9A146-D637-40F3-932B-7D519767BFD9}" type="pres">
      <dgm:prSet presAssocID="{96206AAE-8760-47BE-8E2B-5B02F6C1EA15}" presName="hierRoot3" presStyleCnt="0"/>
      <dgm:spPr/>
    </dgm:pt>
    <dgm:pt modelId="{0B1F2AF6-816C-40C7-85BE-3D729AD162D0}" type="pres">
      <dgm:prSet presAssocID="{96206AAE-8760-47BE-8E2B-5B02F6C1EA15}" presName="composite3" presStyleCnt="0"/>
      <dgm:spPr/>
    </dgm:pt>
    <dgm:pt modelId="{380D161E-9487-4928-B21F-EE92D11CBEC6}" type="pres">
      <dgm:prSet presAssocID="{96206AAE-8760-47BE-8E2B-5B02F6C1EA15}" presName="background3" presStyleLbl="node3" presStyleIdx="0" presStyleCnt="1"/>
      <dgm:spPr/>
    </dgm:pt>
    <dgm:pt modelId="{65B336A6-B28D-4D5B-9D88-C022264719B0}" type="pres">
      <dgm:prSet presAssocID="{96206AAE-8760-47BE-8E2B-5B02F6C1EA15}" presName="text3" presStyleLbl="fgAcc3" presStyleIdx="0" presStyleCnt="1">
        <dgm:presLayoutVars>
          <dgm:chPref val="3"/>
        </dgm:presLayoutVars>
      </dgm:prSet>
      <dgm:spPr/>
      <dgm:t>
        <a:bodyPr/>
        <a:lstStyle/>
        <a:p>
          <a:endParaRPr lang="en-US"/>
        </a:p>
      </dgm:t>
    </dgm:pt>
    <dgm:pt modelId="{C90E9039-72C3-4908-AE06-0E512F0BCE39}" type="pres">
      <dgm:prSet presAssocID="{96206AAE-8760-47BE-8E2B-5B02F6C1EA15}" presName="hierChild4" presStyleCnt="0"/>
      <dgm:spPr/>
    </dgm:pt>
    <dgm:pt modelId="{0AF35584-C52C-4DB8-99C5-D1F237790F9F}" type="pres">
      <dgm:prSet presAssocID="{2C9DED75-732E-405E-89D2-5D146D8ED6E5}" presName="Name23" presStyleLbl="parChTrans1D4" presStyleIdx="0" presStyleCnt="4"/>
      <dgm:spPr/>
      <dgm:t>
        <a:bodyPr/>
        <a:lstStyle/>
        <a:p>
          <a:endParaRPr lang="en-US"/>
        </a:p>
      </dgm:t>
    </dgm:pt>
    <dgm:pt modelId="{D0A31A87-5EEF-4D67-8915-777B1171D9BF}" type="pres">
      <dgm:prSet presAssocID="{6B88B5C5-B238-4964-A37C-ECA357EACFC3}" presName="hierRoot4" presStyleCnt="0"/>
      <dgm:spPr/>
    </dgm:pt>
    <dgm:pt modelId="{C28091C0-A9F1-4726-8625-3D15454A24D3}" type="pres">
      <dgm:prSet presAssocID="{6B88B5C5-B238-4964-A37C-ECA357EACFC3}" presName="composite4" presStyleCnt="0"/>
      <dgm:spPr/>
    </dgm:pt>
    <dgm:pt modelId="{A0851EE5-6A25-41F3-9E1A-EE648D0A160C}" type="pres">
      <dgm:prSet presAssocID="{6B88B5C5-B238-4964-A37C-ECA357EACFC3}" presName="background4" presStyleLbl="node4" presStyleIdx="0" presStyleCnt="4"/>
      <dgm:spPr/>
    </dgm:pt>
    <dgm:pt modelId="{F47FF24C-3325-4484-9D9D-B6439284C813}" type="pres">
      <dgm:prSet presAssocID="{6B88B5C5-B238-4964-A37C-ECA357EACFC3}" presName="text4" presStyleLbl="fgAcc4" presStyleIdx="0" presStyleCnt="4">
        <dgm:presLayoutVars>
          <dgm:chPref val="3"/>
        </dgm:presLayoutVars>
      </dgm:prSet>
      <dgm:spPr/>
      <dgm:t>
        <a:bodyPr/>
        <a:lstStyle/>
        <a:p>
          <a:endParaRPr lang="en-US"/>
        </a:p>
      </dgm:t>
    </dgm:pt>
    <dgm:pt modelId="{06C2CD50-373E-43F6-B05F-01C1D69696E3}" type="pres">
      <dgm:prSet presAssocID="{6B88B5C5-B238-4964-A37C-ECA357EACFC3}" presName="hierChild5" presStyleCnt="0"/>
      <dgm:spPr/>
    </dgm:pt>
    <dgm:pt modelId="{2277528D-75C7-4347-B357-632DE1F4DA2E}" type="pres">
      <dgm:prSet presAssocID="{4EF9F7A9-8180-408F-BA17-0E759C95A9BC}" presName="Name23" presStyleLbl="parChTrans1D4" presStyleIdx="1" presStyleCnt="4"/>
      <dgm:spPr/>
      <dgm:t>
        <a:bodyPr/>
        <a:lstStyle/>
        <a:p>
          <a:endParaRPr lang="en-US"/>
        </a:p>
      </dgm:t>
    </dgm:pt>
    <dgm:pt modelId="{4A47CF2B-8E22-402A-AC2D-6F1D343079FA}" type="pres">
      <dgm:prSet presAssocID="{B553D7BC-A28D-41DD-932C-705E6193D1E4}" presName="hierRoot4" presStyleCnt="0"/>
      <dgm:spPr/>
    </dgm:pt>
    <dgm:pt modelId="{EC555F9F-DA8A-4617-8D71-F33C1DBC7090}" type="pres">
      <dgm:prSet presAssocID="{B553D7BC-A28D-41DD-932C-705E6193D1E4}" presName="composite4" presStyleCnt="0"/>
      <dgm:spPr/>
    </dgm:pt>
    <dgm:pt modelId="{13D53F94-A811-4131-BDC0-7FCCE238678A}" type="pres">
      <dgm:prSet presAssocID="{B553D7BC-A28D-41DD-932C-705E6193D1E4}" presName="background4" presStyleLbl="node4" presStyleIdx="1" presStyleCnt="4"/>
      <dgm:spPr/>
    </dgm:pt>
    <dgm:pt modelId="{ABB853CC-A75E-4889-A680-DA25FCEFAFA7}" type="pres">
      <dgm:prSet presAssocID="{B553D7BC-A28D-41DD-932C-705E6193D1E4}" presName="text4" presStyleLbl="fgAcc4" presStyleIdx="1" presStyleCnt="4">
        <dgm:presLayoutVars>
          <dgm:chPref val="3"/>
        </dgm:presLayoutVars>
      </dgm:prSet>
      <dgm:spPr/>
      <dgm:t>
        <a:bodyPr/>
        <a:lstStyle/>
        <a:p>
          <a:endParaRPr lang="en-US"/>
        </a:p>
      </dgm:t>
    </dgm:pt>
    <dgm:pt modelId="{BB319B3C-A6CF-4C0F-B62A-A0BC782D6A14}" type="pres">
      <dgm:prSet presAssocID="{B553D7BC-A28D-41DD-932C-705E6193D1E4}" presName="hierChild5" presStyleCnt="0"/>
      <dgm:spPr/>
    </dgm:pt>
    <dgm:pt modelId="{9A07FC49-3ADE-42F8-9FDE-F6F965F3C670}" type="pres">
      <dgm:prSet presAssocID="{51D813D2-559E-4853-8DE0-8051AB29AE3D}" presName="Name23" presStyleLbl="parChTrans1D4" presStyleIdx="2" presStyleCnt="4"/>
      <dgm:spPr/>
      <dgm:t>
        <a:bodyPr/>
        <a:lstStyle/>
        <a:p>
          <a:endParaRPr lang="en-US"/>
        </a:p>
      </dgm:t>
    </dgm:pt>
    <dgm:pt modelId="{16E4C26C-B1CA-4F1D-9A2D-830E037B7F23}" type="pres">
      <dgm:prSet presAssocID="{46D33536-056A-4DD1-94FA-1B9D95798F62}" presName="hierRoot4" presStyleCnt="0"/>
      <dgm:spPr/>
    </dgm:pt>
    <dgm:pt modelId="{D2A096D1-1786-4E04-A4D9-BB25360AE1A5}" type="pres">
      <dgm:prSet presAssocID="{46D33536-056A-4DD1-94FA-1B9D95798F62}" presName="composite4" presStyleCnt="0"/>
      <dgm:spPr/>
    </dgm:pt>
    <dgm:pt modelId="{6A511752-72CC-4AD6-BEA2-83AB5D2CD5F1}" type="pres">
      <dgm:prSet presAssocID="{46D33536-056A-4DD1-94FA-1B9D95798F62}" presName="background4" presStyleLbl="node4" presStyleIdx="2" presStyleCnt="4"/>
      <dgm:spPr/>
    </dgm:pt>
    <dgm:pt modelId="{AF13E505-3902-493D-8ADD-A288F0EBC8CB}" type="pres">
      <dgm:prSet presAssocID="{46D33536-056A-4DD1-94FA-1B9D95798F62}" presName="text4" presStyleLbl="fgAcc4" presStyleIdx="2" presStyleCnt="4">
        <dgm:presLayoutVars>
          <dgm:chPref val="3"/>
        </dgm:presLayoutVars>
      </dgm:prSet>
      <dgm:spPr/>
      <dgm:t>
        <a:bodyPr/>
        <a:lstStyle/>
        <a:p>
          <a:endParaRPr lang="en-US"/>
        </a:p>
      </dgm:t>
    </dgm:pt>
    <dgm:pt modelId="{C7024991-21C7-469D-8614-2DC03F768391}" type="pres">
      <dgm:prSet presAssocID="{46D33536-056A-4DD1-94FA-1B9D95798F62}" presName="hierChild5" presStyleCnt="0"/>
      <dgm:spPr/>
    </dgm:pt>
    <dgm:pt modelId="{7E7B1365-3440-4240-A9A3-9C95B65D2F84}" type="pres">
      <dgm:prSet presAssocID="{1F2FD4A6-7276-4E78-9169-94C92176517F}" presName="Name23" presStyleLbl="parChTrans1D4" presStyleIdx="3" presStyleCnt="4"/>
      <dgm:spPr/>
      <dgm:t>
        <a:bodyPr/>
        <a:lstStyle/>
        <a:p>
          <a:endParaRPr lang="en-US"/>
        </a:p>
      </dgm:t>
    </dgm:pt>
    <dgm:pt modelId="{588E91DA-D21F-427A-866B-6BC447C5D10B}" type="pres">
      <dgm:prSet presAssocID="{18B61F8A-01CB-4639-9AA3-F7E2D480CF3C}" presName="hierRoot4" presStyleCnt="0"/>
      <dgm:spPr/>
      <dgm:t>
        <a:bodyPr/>
        <a:lstStyle/>
        <a:p>
          <a:endParaRPr lang="en-US"/>
        </a:p>
      </dgm:t>
    </dgm:pt>
    <dgm:pt modelId="{E3E03B12-47CD-4B9C-9964-238D84FA9AFA}" type="pres">
      <dgm:prSet presAssocID="{18B61F8A-01CB-4639-9AA3-F7E2D480CF3C}" presName="composite4" presStyleCnt="0"/>
      <dgm:spPr/>
      <dgm:t>
        <a:bodyPr/>
        <a:lstStyle/>
        <a:p>
          <a:endParaRPr lang="en-US"/>
        </a:p>
      </dgm:t>
    </dgm:pt>
    <dgm:pt modelId="{E7A3AEB5-95E2-4E16-B39F-845B6755A1B2}" type="pres">
      <dgm:prSet presAssocID="{18B61F8A-01CB-4639-9AA3-F7E2D480CF3C}" presName="background4" presStyleLbl="node4" presStyleIdx="3" presStyleCnt="4"/>
      <dgm:spPr/>
      <dgm:t>
        <a:bodyPr/>
        <a:lstStyle/>
        <a:p>
          <a:endParaRPr lang="en-US"/>
        </a:p>
      </dgm:t>
    </dgm:pt>
    <dgm:pt modelId="{BB7822AC-1284-422E-A878-6C535D00F938}" type="pres">
      <dgm:prSet presAssocID="{18B61F8A-01CB-4639-9AA3-F7E2D480CF3C}" presName="text4" presStyleLbl="fgAcc4" presStyleIdx="3" presStyleCnt="4">
        <dgm:presLayoutVars>
          <dgm:chPref val="3"/>
        </dgm:presLayoutVars>
      </dgm:prSet>
      <dgm:spPr/>
      <dgm:t>
        <a:bodyPr/>
        <a:lstStyle/>
        <a:p>
          <a:endParaRPr lang="en-US"/>
        </a:p>
      </dgm:t>
    </dgm:pt>
    <dgm:pt modelId="{FF6B9089-1148-4BB7-A409-1C548CC3C44F}" type="pres">
      <dgm:prSet presAssocID="{18B61F8A-01CB-4639-9AA3-F7E2D480CF3C}" presName="hierChild5" presStyleCnt="0"/>
      <dgm:spPr/>
      <dgm:t>
        <a:bodyPr/>
        <a:lstStyle/>
        <a:p>
          <a:endParaRPr lang="en-US"/>
        </a:p>
      </dgm:t>
    </dgm:pt>
  </dgm:ptLst>
  <dgm:cxnLst>
    <dgm:cxn modelId="{C9FFBF10-1DD9-4B28-B9E7-30667D0CAF7A}" type="presOf" srcId="{2C9DED75-732E-405E-89D2-5D146D8ED6E5}" destId="{0AF35584-C52C-4DB8-99C5-D1F237790F9F}" srcOrd="0" destOrd="0" presId="urn:microsoft.com/office/officeart/2005/8/layout/hierarchy1"/>
    <dgm:cxn modelId="{F6EA4CAD-0B79-4852-BAEF-28BE11E83A00}" type="presOf" srcId="{EE21D5A4-EEAC-4D8C-B1F7-346A4616B5C2}" destId="{564365BD-79B7-4F72-818E-05EC7A7837A6}" srcOrd="0" destOrd="0" presId="urn:microsoft.com/office/officeart/2005/8/layout/hierarchy1"/>
    <dgm:cxn modelId="{642C7059-B5BE-46B0-A46B-FC27D2B9CE12}" type="presOf" srcId="{272F52DD-38EB-4630-81DB-6E7A191FD28B}" destId="{3569E9FB-6F06-41D0-A487-9DBB217F4BCB}" srcOrd="0" destOrd="0" presId="urn:microsoft.com/office/officeart/2005/8/layout/hierarchy1"/>
    <dgm:cxn modelId="{64348BBA-BDE7-49FA-AE38-DC6A466E7CA8}" type="presOf" srcId="{6B88B5C5-B238-4964-A37C-ECA357EACFC3}" destId="{F47FF24C-3325-4484-9D9D-B6439284C813}" srcOrd="0" destOrd="0" presId="urn:microsoft.com/office/officeart/2005/8/layout/hierarchy1"/>
    <dgm:cxn modelId="{54505157-F427-4BE2-839E-6D3B07B91DA4}" srcId="{96206AAE-8760-47BE-8E2B-5B02F6C1EA15}" destId="{46D33536-056A-4DD1-94FA-1B9D95798F62}" srcOrd="2" destOrd="0" parTransId="{51D813D2-559E-4853-8DE0-8051AB29AE3D}" sibTransId="{747DFA87-709C-41BD-AA85-4BAB874A4837}"/>
    <dgm:cxn modelId="{B024A8E3-8976-412A-A34F-6C7393D3B846}" type="presOf" srcId="{B553D7BC-A28D-41DD-932C-705E6193D1E4}" destId="{ABB853CC-A75E-4889-A680-DA25FCEFAFA7}" srcOrd="0" destOrd="0" presId="urn:microsoft.com/office/officeart/2005/8/layout/hierarchy1"/>
    <dgm:cxn modelId="{53A6F13A-02A5-4CF5-9F92-AFA63FBB1016}" type="presOf" srcId="{B35AB01F-CCB9-4B38-B75F-0C925AAFE58E}" destId="{08FB275F-1C74-4F6A-94F3-83C981734D72}" srcOrd="0" destOrd="0" presId="urn:microsoft.com/office/officeart/2005/8/layout/hierarchy1"/>
    <dgm:cxn modelId="{36D7A704-9A5A-4A26-8565-189CD28B9767}" type="presOf" srcId="{1F2FD4A6-7276-4E78-9169-94C92176517F}" destId="{7E7B1365-3440-4240-A9A3-9C95B65D2F84}" srcOrd="0" destOrd="0" presId="urn:microsoft.com/office/officeart/2005/8/layout/hierarchy1"/>
    <dgm:cxn modelId="{87C7D9D2-D324-4D9C-8F87-92A8DC6D1712}" srcId="{EE21D5A4-EEAC-4D8C-B1F7-346A4616B5C2}" destId="{272F52DD-38EB-4630-81DB-6E7A191FD28B}" srcOrd="0" destOrd="0" parTransId="{5DE1D49C-E56B-4F4D-AEB2-AEED03250616}" sibTransId="{7A7D615C-37DE-4541-BF7D-9634F4DC2A6E}"/>
    <dgm:cxn modelId="{9D7408F1-1199-4846-BA7A-AFDA538F9B08}" type="presOf" srcId="{51D813D2-559E-4853-8DE0-8051AB29AE3D}" destId="{9A07FC49-3ADE-42F8-9FDE-F6F965F3C670}" srcOrd="0" destOrd="0" presId="urn:microsoft.com/office/officeart/2005/8/layout/hierarchy1"/>
    <dgm:cxn modelId="{C22032C8-BF25-495E-96FB-D5F3D8AC56D9}" srcId="{B35AB01F-CCB9-4B38-B75F-0C925AAFE58E}" destId="{96206AAE-8760-47BE-8E2B-5B02F6C1EA15}" srcOrd="0" destOrd="0" parTransId="{39560C4E-8E68-4959-AB5F-8F2EB815BFBB}" sibTransId="{0F1C6B73-3FB6-48BF-A0E4-0A9F10C1CC63}"/>
    <dgm:cxn modelId="{9AFC0F94-1883-4090-BD5A-B7159AB8BE05}" type="presOf" srcId="{4EF9F7A9-8180-408F-BA17-0E759C95A9BC}" destId="{2277528D-75C7-4347-B357-632DE1F4DA2E}" srcOrd="0" destOrd="0" presId="urn:microsoft.com/office/officeart/2005/8/layout/hierarchy1"/>
    <dgm:cxn modelId="{B581B2BD-2448-4F50-9587-D5FA041C2878}" type="presOf" srcId="{18B61F8A-01CB-4639-9AA3-F7E2D480CF3C}" destId="{BB7822AC-1284-422E-A878-6C535D00F938}" srcOrd="0" destOrd="0" presId="urn:microsoft.com/office/officeart/2005/8/layout/hierarchy1"/>
    <dgm:cxn modelId="{0849F5AB-D73D-4ED2-9FEE-34AADCA158FA}" type="presOf" srcId="{46D33536-056A-4DD1-94FA-1B9D95798F62}" destId="{AF13E505-3902-493D-8ADD-A288F0EBC8CB}" srcOrd="0" destOrd="0" presId="urn:microsoft.com/office/officeart/2005/8/layout/hierarchy1"/>
    <dgm:cxn modelId="{2E741920-42E2-4587-B35F-4B4859BB8800}" srcId="{272F52DD-38EB-4630-81DB-6E7A191FD28B}" destId="{B35AB01F-CCB9-4B38-B75F-0C925AAFE58E}" srcOrd="0" destOrd="0" parTransId="{C3FB9001-8DD9-49F9-B46D-69B99FA612F1}" sibTransId="{56D169D0-4BB2-42DD-B7EA-A10F18424491}"/>
    <dgm:cxn modelId="{102842DD-2A0F-4680-8F1A-0783FE550949}" type="presOf" srcId="{96206AAE-8760-47BE-8E2B-5B02F6C1EA15}" destId="{65B336A6-B28D-4D5B-9D88-C022264719B0}" srcOrd="0" destOrd="0" presId="urn:microsoft.com/office/officeart/2005/8/layout/hierarchy1"/>
    <dgm:cxn modelId="{790461B2-F6D8-4C84-B004-492290E296BE}" srcId="{96206AAE-8760-47BE-8E2B-5B02F6C1EA15}" destId="{6B88B5C5-B238-4964-A37C-ECA357EACFC3}" srcOrd="0" destOrd="0" parTransId="{2C9DED75-732E-405E-89D2-5D146D8ED6E5}" sibTransId="{0DB9D823-5B17-462C-B7EF-AB11975FBAB8}"/>
    <dgm:cxn modelId="{AE55BB00-0A52-4DFC-ADAB-7FF0A1D0AD84}" type="presOf" srcId="{39560C4E-8E68-4959-AB5F-8F2EB815BFBB}" destId="{999E99AC-9B40-4B3E-8E2E-24A1CC3B94DF}" srcOrd="0" destOrd="0" presId="urn:microsoft.com/office/officeart/2005/8/layout/hierarchy1"/>
    <dgm:cxn modelId="{526F5AF9-571C-47E8-A793-70E791DA4880}" type="presOf" srcId="{C3FB9001-8DD9-49F9-B46D-69B99FA612F1}" destId="{A166AEA9-B7E4-4469-9010-2898FE66A528}" srcOrd="0" destOrd="0" presId="urn:microsoft.com/office/officeart/2005/8/layout/hierarchy1"/>
    <dgm:cxn modelId="{90B6095B-6D6D-4798-80DC-698250A20D2A}" srcId="{96206AAE-8760-47BE-8E2B-5B02F6C1EA15}" destId="{18B61F8A-01CB-4639-9AA3-F7E2D480CF3C}" srcOrd="3" destOrd="0" parTransId="{1F2FD4A6-7276-4E78-9169-94C92176517F}" sibTransId="{C25396A7-4DCB-4071-811B-81E6DE3288AC}"/>
    <dgm:cxn modelId="{702EBA60-3CC9-4A33-8DC8-39D182BC012D}" srcId="{96206AAE-8760-47BE-8E2B-5B02F6C1EA15}" destId="{B553D7BC-A28D-41DD-932C-705E6193D1E4}" srcOrd="1" destOrd="0" parTransId="{4EF9F7A9-8180-408F-BA17-0E759C95A9BC}" sibTransId="{161D1660-9F50-4AE2-AA8F-51E36A412188}"/>
    <dgm:cxn modelId="{69CAEA08-7D78-4EA4-B5A0-B9132F404AA3}" type="presParOf" srcId="{564365BD-79B7-4F72-818E-05EC7A7837A6}" destId="{C369C0C8-3200-4463-9B1E-9EC7AEA70A47}" srcOrd="0" destOrd="0" presId="urn:microsoft.com/office/officeart/2005/8/layout/hierarchy1"/>
    <dgm:cxn modelId="{85C2C1C8-1943-4EF6-A5F0-4A009F870D8C}" type="presParOf" srcId="{C369C0C8-3200-4463-9B1E-9EC7AEA70A47}" destId="{FF3B9FCC-4C37-4A21-91E9-A215B5C374AA}" srcOrd="0" destOrd="0" presId="urn:microsoft.com/office/officeart/2005/8/layout/hierarchy1"/>
    <dgm:cxn modelId="{BA076A01-03E1-42BC-9DFA-D6F1F1E32C61}" type="presParOf" srcId="{FF3B9FCC-4C37-4A21-91E9-A215B5C374AA}" destId="{65E4BAE2-AC95-4D06-A3EF-8BDE16DD7523}" srcOrd="0" destOrd="0" presId="urn:microsoft.com/office/officeart/2005/8/layout/hierarchy1"/>
    <dgm:cxn modelId="{D588B7ED-E67F-4792-8D1B-4AABA5245C76}" type="presParOf" srcId="{FF3B9FCC-4C37-4A21-91E9-A215B5C374AA}" destId="{3569E9FB-6F06-41D0-A487-9DBB217F4BCB}" srcOrd="1" destOrd="0" presId="urn:microsoft.com/office/officeart/2005/8/layout/hierarchy1"/>
    <dgm:cxn modelId="{0F7BDFC3-2CFC-4857-A39C-DD38DCF8A300}" type="presParOf" srcId="{C369C0C8-3200-4463-9B1E-9EC7AEA70A47}" destId="{40F48EC0-8CF1-4735-A465-0B6BAC4EAB1D}" srcOrd="1" destOrd="0" presId="urn:microsoft.com/office/officeart/2005/8/layout/hierarchy1"/>
    <dgm:cxn modelId="{4E0EEBB5-1CE5-4B89-BDD6-A533C936FCE2}" type="presParOf" srcId="{40F48EC0-8CF1-4735-A465-0B6BAC4EAB1D}" destId="{A166AEA9-B7E4-4469-9010-2898FE66A528}" srcOrd="0" destOrd="0" presId="urn:microsoft.com/office/officeart/2005/8/layout/hierarchy1"/>
    <dgm:cxn modelId="{2A964B60-F611-4E56-9ED1-BE59EC2D14B5}" type="presParOf" srcId="{40F48EC0-8CF1-4735-A465-0B6BAC4EAB1D}" destId="{639DCE92-94E3-4DF8-BEF1-AAE149ADC0C3}" srcOrd="1" destOrd="0" presId="urn:microsoft.com/office/officeart/2005/8/layout/hierarchy1"/>
    <dgm:cxn modelId="{4978219A-3F95-427C-B185-EC0408AEABBC}" type="presParOf" srcId="{639DCE92-94E3-4DF8-BEF1-AAE149ADC0C3}" destId="{1192A859-6AB9-4968-9701-C3621CC34077}" srcOrd="0" destOrd="0" presId="urn:microsoft.com/office/officeart/2005/8/layout/hierarchy1"/>
    <dgm:cxn modelId="{85BCCEFA-DD00-44C7-B45F-C295CD7DF21E}" type="presParOf" srcId="{1192A859-6AB9-4968-9701-C3621CC34077}" destId="{082CD970-5C4B-45B4-95DC-2883FF1E3DFB}" srcOrd="0" destOrd="0" presId="urn:microsoft.com/office/officeart/2005/8/layout/hierarchy1"/>
    <dgm:cxn modelId="{2E721FC0-C885-4B4D-8A76-DDE5E4FF279B}" type="presParOf" srcId="{1192A859-6AB9-4968-9701-C3621CC34077}" destId="{08FB275F-1C74-4F6A-94F3-83C981734D72}" srcOrd="1" destOrd="0" presId="urn:microsoft.com/office/officeart/2005/8/layout/hierarchy1"/>
    <dgm:cxn modelId="{EEC1F3A6-4C53-4ACE-BCE6-0185040BA7AF}" type="presParOf" srcId="{639DCE92-94E3-4DF8-BEF1-AAE149ADC0C3}" destId="{D41DD3F9-3124-44EA-9939-8B76B88006A3}" srcOrd="1" destOrd="0" presId="urn:microsoft.com/office/officeart/2005/8/layout/hierarchy1"/>
    <dgm:cxn modelId="{26C8FDC4-4EBF-4E17-B797-5BAB814E2CDB}" type="presParOf" srcId="{D41DD3F9-3124-44EA-9939-8B76B88006A3}" destId="{999E99AC-9B40-4B3E-8E2E-24A1CC3B94DF}" srcOrd="0" destOrd="0" presId="urn:microsoft.com/office/officeart/2005/8/layout/hierarchy1"/>
    <dgm:cxn modelId="{8B23773B-2820-4D52-8C6A-27893EB5FEE4}" type="presParOf" srcId="{D41DD3F9-3124-44EA-9939-8B76B88006A3}" destId="{F8C9A146-D637-40F3-932B-7D519767BFD9}" srcOrd="1" destOrd="0" presId="urn:microsoft.com/office/officeart/2005/8/layout/hierarchy1"/>
    <dgm:cxn modelId="{ADB96EBC-A1A0-4A3F-8F11-53C64CB2A9BA}" type="presParOf" srcId="{F8C9A146-D637-40F3-932B-7D519767BFD9}" destId="{0B1F2AF6-816C-40C7-85BE-3D729AD162D0}" srcOrd="0" destOrd="0" presId="urn:microsoft.com/office/officeart/2005/8/layout/hierarchy1"/>
    <dgm:cxn modelId="{700A786B-895D-4EBA-B7D7-9245CBD9C362}" type="presParOf" srcId="{0B1F2AF6-816C-40C7-85BE-3D729AD162D0}" destId="{380D161E-9487-4928-B21F-EE92D11CBEC6}" srcOrd="0" destOrd="0" presId="urn:microsoft.com/office/officeart/2005/8/layout/hierarchy1"/>
    <dgm:cxn modelId="{13BFC0C5-970B-41B4-B46C-32FF06741C3B}" type="presParOf" srcId="{0B1F2AF6-816C-40C7-85BE-3D729AD162D0}" destId="{65B336A6-B28D-4D5B-9D88-C022264719B0}" srcOrd="1" destOrd="0" presId="urn:microsoft.com/office/officeart/2005/8/layout/hierarchy1"/>
    <dgm:cxn modelId="{1E71CACA-00E7-406E-B15F-F6448C18B39A}" type="presParOf" srcId="{F8C9A146-D637-40F3-932B-7D519767BFD9}" destId="{C90E9039-72C3-4908-AE06-0E512F0BCE39}" srcOrd="1" destOrd="0" presId="urn:microsoft.com/office/officeart/2005/8/layout/hierarchy1"/>
    <dgm:cxn modelId="{53D3E151-E9E6-4245-B573-18F0602A264D}" type="presParOf" srcId="{C90E9039-72C3-4908-AE06-0E512F0BCE39}" destId="{0AF35584-C52C-4DB8-99C5-D1F237790F9F}" srcOrd="0" destOrd="0" presId="urn:microsoft.com/office/officeart/2005/8/layout/hierarchy1"/>
    <dgm:cxn modelId="{5B11D89D-2A1F-43AE-9B2E-B5EE93984206}" type="presParOf" srcId="{C90E9039-72C3-4908-AE06-0E512F0BCE39}" destId="{D0A31A87-5EEF-4D67-8915-777B1171D9BF}" srcOrd="1" destOrd="0" presId="urn:microsoft.com/office/officeart/2005/8/layout/hierarchy1"/>
    <dgm:cxn modelId="{DC28920F-14A5-43CC-8A8E-B16F27A045B2}" type="presParOf" srcId="{D0A31A87-5EEF-4D67-8915-777B1171D9BF}" destId="{C28091C0-A9F1-4726-8625-3D15454A24D3}" srcOrd="0" destOrd="0" presId="urn:microsoft.com/office/officeart/2005/8/layout/hierarchy1"/>
    <dgm:cxn modelId="{DA592312-A370-4087-89CE-16CAB2F192CF}" type="presParOf" srcId="{C28091C0-A9F1-4726-8625-3D15454A24D3}" destId="{A0851EE5-6A25-41F3-9E1A-EE648D0A160C}" srcOrd="0" destOrd="0" presId="urn:microsoft.com/office/officeart/2005/8/layout/hierarchy1"/>
    <dgm:cxn modelId="{366F3667-1A51-4BD5-B9C1-DF140AECF58B}" type="presParOf" srcId="{C28091C0-A9F1-4726-8625-3D15454A24D3}" destId="{F47FF24C-3325-4484-9D9D-B6439284C813}" srcOrd="1" destOrd="0" presId="urn:microsoft.com/office/officeart/2005/8/layout/hierarchy1"/>
    <dgm:cxn modelId="{60FE22BF-E1E5-4F55-88C3-E34445378D4A}" type="presParOf" srcId="{D0A31A87-5EEF-4D67-8915-777B1171D9BF}" destId="{06C2CD50-373E-43F6-B05F-01C1D69696E3}" srcOrd="1" destOrd="0" presId="urn:microsoft.com/office/officeart/2005/8/layout/hierarchy1"/>
    <dgm:cxn modelId="{945E7C4C-C927-4437-9AAA-7BC09ACA5C15}" type="presParOf" srcId="{C90E9039-72C3-4908-AE06-0E512F0BCE39}" destId="{2277528D-75C7-4347-B357-632DE1F4DA2E}" srcOrd="2" destOrd="0" presId="urn:microsoft.com/office/officeart/2005/8/layout/hierarchy1"/>
    <dgm:cxn modelId="{B449A440-7B21-438F-A347-44D98C1CE2A3}" type="presParOf" srcId="{C90E9039-72C3-4908-AE06-0E512F0BCE39}" destId="{4A47CF2B-8E22-402A-AC2D-6F1D343079FA}" srcOrd="3" destOrd="0" presId="urn:microsoft.com/office/officeart/2005/8/layout/hierarchy1"/>
    <dgm:cxn modelId="{6CF65C0E-CC19-4E95-86D4-9ADF762DCB8E}" type="presParOf" srcId="{4A47CF2B-8E22-402A-AC2D-6F1D343079FA}" destId="{EC555F9F-DA8A-4617-8D71-F33C1DBC7090}" srcOrd="0" destOrd="0" presId="urn:microsoft.com/office/officeart/2005/8/layout/hierarchy1"/>
    <dgm:cxn modelId="{40B62EA4-60B1-413F-ABCB-6F654E448882}" type="presParOf" srcId="{EC555F9F-DA8A-4617-8D71-F33C1DBC7090}" destId="{13D53F94-A811-4131-BDC0-7FCCE238678A}" srcOrd="0" destOrd="0" presId="urn:microsoft.com/office/officeart/2005/8/layout/hierarchy1"/>
    <dgm:cxn modelId="{2CB43CAD-79BE-4BAF-9B7A-A5A4C7956613}" type="presParOf" srcId="{EC555F9F-DA8A-4617-8D71-F33C1DBC7090}" destId="{ABB853CC-A75E-4889-A680-DA25FCEFAFA7}" srcOrd="1" destOrd="0" presId="urn:microsoft.com/office/officeart/2005/8/layout/hierarchy1"/>
    <dgm:cxn modelId="{EFFB1D5E-AB89-4DB9-A6E1-48D2235AFDEB}" type="presParOf" srcId="{4A47CF2B-8E22-402A-AC2D-6F1D343079FA}" destId="{BB319B3C-A6CF-4C0F-B62A-A0BC782D6A14}" srcOrd="1" destOrd="0" presId="urn:microsoft.com/office/officeart/2005/8/layout/hierarchy1"/>
    <dgm:cxn modelId="{910F1175-8122-4E3E-8A35-56B1BBCEF9A7}" type="presParOf" srcId="{C90E9039-72C3-4908-AE06-0E512F0BCE39}" destId="{9A07FC49-3ADE-42F8-9FDE-F6F965F3C670}" srcOrd="4" destOrd="0" presId="urn:microsoft.com/office/officeart/2005/8/layout/hierarchy1"/>
    <dgm:cxn modelId="{D1252EBF-F95E-4B89-AD72-7FCEE672A78B}" type="presParOf" srcId="{C90E9039-72C3-4908-AE06-0E512F0BCE39}" destId="{16E4C26C-B1CA-4F1D-9A2D-830E037B7F23}" srcOrd="5" destOrd="0" presId="urn:microsoft.com/office/officeart/2005/8/layout/hierarchy1"/>
    <dgm:cxn modelId="{5B7BF5E6-92E1-48A7-AF00-7AC85E9E6986}" type="presParOf" srcId="{16E4C26C-B1CA-4F1D-9A2D-830E037B7F23}" destId="{D2A096D1-1786-4E04-A4D9-BB25360AE1A5}" srcOrd="0" destOrd="0" presId="urn:microsoft.com/office/officeart/2005/8/layout/hierarchy1"/>
    <dgm:cxn modelId="{34621EAE-E5D7-4412-8585-A6C7F66E6BF3}" type="presParOf" srcId="{D2A096D1-1786-4E04-A4D9-BB25360AE1A5}" destId="{6A511752-72CC-4AD6-BEA2-83AB5D2CD5F1}" srcOrd="0" destOrd="0" presId="urn:microsoft.com/office/officeart/2005/8/layout/hierarchy1"/>
    <dgm:cxn modelId="{C1BA1589-071C-4515-9C18-6326675FD206}" type="presParOf" srcId="{D2A096D1-1786-4E04-A4D9-BB25360AE1A5}" destId="{AF13E505-3902-493D-8ADD-A288F0EBC8CB}" srcOrd="1" destOrd="0" presId="urn:microsoft.com/office/officeart/2005/8/layout/hierarchy1"/>
    <dgm:cxn modelId="{174F751C-A056-4CF8-AA94-6B429461C1F3}" type="presParOf" srcId="{16E4C26C-B1CA-4F1D-9A2D-830E037B7F23}" destId="{C7024991-21C7-469D-8614-2DC03F768391}" srcOrd="1" destOrd="0" presId="urn:microsoft.com/office/officeart/2005/8/layout/hierarchy1"/>
    <dgm:cxn modelId="{9DC25F4E-92A5-4A3C-AE80-97BAB1590AE3}" type="presParOf" srcId="{C90E9039-72C3-4908-AE06-0E512F0BCE39}" destId="{7E7B1365-3440-4240-A9A3-9C95B65D2F84}" srcOrd="6" destOrd="0" presId="urn:microsoft.com/office/officeart/2005/8/layout/hierarchy1"/>
    <dgm:cxn modelId="{4B1880B4-0290-43A2-9E91-03D087DE9B86}" type="presParOf" srcId="{C90E9039-72C3-4908-AE06-0E512F0BCE39}" destId="{588E91DA-D21F-427A-866B-6BC447C5D10B}" srcOrd="7" destOrd="0" presId="urn:microsoft.com/office/officeart/2005/8/layout/hierarchy1"/>
    <dgm:cxn modelId="{91F641FE-0A40-4966-BC5C-872361F9A457}" type="presParOf" srcId="{588E91DA-D21F-427A-866B-6BC447C5D10B}" destId="{E3E03B12-47CD-4B9C-9964-238D84FA9AFA}" srcOrd="0" destOrd="0" presId="urn:microsoft.com/office/officeart/2005/8/layout/hierarchy1"/>
    <dgm:cxn modelId="{6789DDAA-DE5E-4D5E-BB54-E275A90A6A45}" type="presParOf" srcId="{E3E03B12-47CD-4B9C-9964-238D84FA9AFA}" destId="{E7A3AEB5-95E2-4E16-B39F-845B6755A1B2}" srcOrd="0" destOrd="0" presId="urn:microsoft.com/office/officeart/2005/8/layout/hierarchy1"/>
    <dgm:cxn modelId="{DA89076B-201D-4500-9B4D-46CCAC3EC553}" type="presParOf" srcId="{E3E03B12-47CD-4B9C-9964-238D84FA9AFA}" destId="{BB7822AC-1284-422E-A878-6C535D00F938}" srcOrd="1" destOrd="0" presId="urn:microsoft.com/office/officeart/2005/8/layout/hierarchy1"/>
    <dgm:cxn modelId="{15D2272B-2A86-4CEC-A2EB-7FBA6C6278AB}" type="presParOf" srcId="{588E91DA-D21F-427A-866B-6BC447C5D10B}" destId="{FF6B9089-1148-4BB7-A409-1C548CC3C44F}" srcOrd="1" destOrd="0" presId="urn:microsoft.com/office/officeart/2005/8/layout/hierarchy1"/>
  </dgm:cxnLst>
  <dgm:bg/>
  <dgm:whole>
    <a:ln>
      <a:noFill/>
    </a:ln>
  </dgm:whole>
</dgm:dataModel>
</file>

<file path=ppt/diagrams/data8.xml><?xml version="1.0" encoding="utf-8"?>
<dgm:dataModel xmlns:dgm="http://schemas.openxmlformats.org/drawingml/2006/diagram" xmlns:a="http://schemas.openxmlformats.org/drawingml/2006/main">
  <dgm:ptLst>
    <dgm:pt modelId="{DB558948-F916-41FA-A8D9-211E68A79092}" type="doc">
      <dgm:prSet loTypeId="urn:microsoft.com/office/officeart/2005/8/layout/hierarchy1" loCatId="hierarchy" qsTypeId="urn:microsoft.com/office/officeart/2005/8/quickstyle/simple1" qsCatId="simple" csTypeId="urn:microsoft.com/office/officeart/2005/8/colors/accent1_2" csCatId="accent1" phldr="1"/>
      <dgm:spPr/>
    </dgm:pt>
    <dgm:pt modelId="{A59C0F9A-02D4-4523-AA73-C6BCFA8275CD}">
      <dgm:prSet phldrT="[Text]" custT="1"/>
      <dgm:spPr/>
      <dgm:t>
        <a:bodyPr/>
        <a:lstStyle/>
        <a:p>
          <a:r>
            <a:rPr lang="en-US" sz="2000" b="1" dirty="0" smtClean="0">
              <a:latin typeface="Times New Roman" pitchFamily="18" charset="0"/>
              <a:cs typeface="Times New Roman" pitchFamily="18" charset="0"/>
            </a:rPr>
            <a:t>Florida Renewable Energy Portfolio Standard</a:t>
          </a:r>
          <a:endParaRPr lang="en-US" sz="2000" b="1" dirty="0">
            <a:latin typeface="Times New Roman" pitchFamily="18" charset="0"/>
            <a:cs typeface="Times New Roman" pitchFamily="18" charset="0"/>
          </a:endParaRPr>
        </a:p>
      </dgm:t>
    </dgm:pt>
    <dgm:pt modelId="{70E04D3A-1FCA-4F19-910D-7D7C66CC0427}" type="parTrans" cxnId="{AF1A75DC-FEA8-488E-B07B-C4D452D442FF}">
      <dgm:prSet/>
      <dgm:spPr/>
      <dgm:t>
        <a:bodyPr/>
        <a:lstStyle/>
        <a:p>
          <a:endParaRPr lang="en-US"/>
        </a:p>
      </dgm:t>
    </dgm:pt>
    <dgm:pt modelId="{58DCF1B8-6D38-4319-94AF-BDBE79FFD759}" type="sibTrans" cxnId="{AF1A75DC-FEA8-488E-B07B-C4D452D442FF}">
      <dgm:prSet/>
      <dgm:spPr/>
      <dgm:t>
        <a:bodyPr/>
        <a:lstStyle/>
        <a:p>
          <a:endParaRPr lang="en-US"/>
        </a:p>
      </dgm:t>
    </dgm:pt>
    <dgm:pt modelId="{719179B8-F232-43A2-8398-54550295FDF9}">
      <dgm:prSet phldrT="[Text]" custT="1"/>
      <dgm:spPr/>
      <dgm:t>
        <a:bodyPr/>
        <a:lstStyle/>
        <a:p>
          <a:r>
            <a:rPr lang="en-US" sz="1800" b="1" baseline="30000" dirty="0" smtClean="0">
              <a:latin typeface="Times New Roman" pitchFamily="18" charset="0"/>
              <a:cs typeface="Times New Roman" pitchFamily="18" charset="0"/>
            </a:rPr>
            <a:t>1</a:t>
          </a:r>
          <a:r>
            <a:rPr lang="en-US" sz="1800" b="1" dirty="0" smtClean="0">
              <a:latin typeface="Times New Roman" pitchFamily="18" charset="0"/>
              <a:cs typeface="Times New Roman" pitchFamily="18" charset="0"/>
            </a:rPr>
            <a:t>Minimum percentage electricity sales a provider is legally obliged to supply from RE produced in FL</a:t>
          </a:r>
          <a:r>
            <a:rPr lang="en-US" sz="1800" b="1" baseline="30000" dirty="0" smtClean="0">
              <a:latin typeface="Times New Roman" pitchFamily="18" charset="0"/>
              <a:cs typeface="Times New Roman" pitchFamily="18" charset="0"/>
            </a:rPr>
            <a:t>1</a:t>
          </a:r>
          <a:endParaRPr lang="en-US" sz="1800" b="1" baseline="30000" dirty="0">
            <a:latin typeface="Times New Roman" pitchFamily="18" charset="0"/>
            <a:cs typeface="Times New Roman" pitchFamily="18" charset="0"/>
          </a:endParaRPr>
        </a:p>
      </dgm:t>
    </dgm:pt>
    <dgm:pt modelId="{0BB3019C-56E7-4C9F-A612-7DEE62B97726}" type="parTrans" cxnId="{FBB1706C-8D0B-4830-93D3-6397F876BCA9}">
      <dgm:prSet/>
      <dgm:spPr/>
      <dgm:t>
        <a:bodyPr/>
        <a:lstStyle/>
        <a:p>
          <a:endParaRPr lang="en-US" dirty="0"/>
        </a:p>
      </dgm:t>
    </dgm:pt>
    <dgm:pt modelId="{937892FD-042F-4A99-9ABF-B5BBDFC011C1}" type="sibTrans" cxnId="{FBB1706C-8D0B-4830-93D3-6397F876BCA9}">
      <dgm:prSet/>
      <dgm:spPr/>
      <dgm:t>
        <a:bodyPr/>
        <a:lstStyle/>
        <a:p>
          <a:endParaRPr lang="en-US"/>
        </a:p>
      </dgm:t>
    </dgm:pt>
    <dgm:pt modelId="{695F3C0A-1BB3-4948-8995-4881CA9E199D}">
      <dgm:prSet phldrT="[Text]" custT="1"/>
      <dgm:spPr/>
      <dgm:t>
        <a:bodyPr/>
        <a:lstStyle/>
        <a:p>
          <a:r>
            <a:rPr lang="en-US" sz="1600" dirty="0" smtClean="0">
              <a:latin typeface="Times New Roman" pitchFamily="18" charset="0"/>
              <a:cs typeface="Times New Roman" pitchFamily="18" charset="0"/>
            </a:rPr>
            <a:t>Developed by PSC</a:t>
          </a:r>
          <a:endParaRPr lang="en-US" sz="1600" dirty="0">
            <a:latin typeface="Times New Roman" pitchFamily="18" charset="0"/>
            <a:cs typeface="Times New Roman" pitchFamily="18" charset="0"/>
          </a:endParaRPr>
        </a:p>
      </dgm:t>
    </dgm:pt>
    <dgm:pt modelId="{65DA233C-066E-466B-9BB2-CA0C0E8FA6F1}" type="parTrans" cxnId="{00A7B180-B419-4730-B24C-3C7FC45304B7}">
      <dgm:prSet/>
      <dgm:spPr/>
      <dgm:t>
        <a:bodyPr/>
        <a:lstStyle/>
        <a:p>
          <a:endParaRPr lang="en-US" dirty="0"/>
        </a:p>
      </dgm:t>
    </dgm:pt>
    <dgm:pt modelId="{2E0BB110-B8C2-4830-8838-E6DFE1934BDE}" type="sibTrans" cxnId="{00A7B180-B419-4730-B24C-3C7FC45304B7}">
      <dgm:prSet/>
      <dgm:spPr/>
      <dgm:t>
        <a:bodyPr/>
        <a:lstStyle/>
        <a:p>
          <a:endParaRPr lang="en-US"/>
        </a:p>
      </dgm:t>
    </dgm:pt>
    <dgm:pt modelId="{CA97392A-0DD0-4A3E-8093-5981C4E83612}">
      <dgm:prSet phldrT="[Text]" custT="1"/>
      <dgm:spPr/>
      <dgm:t>
        <a:bodyPr/>
        <a:lstStyle/>
        <a:p>
          <a:r>
            <a:rPr lang="en-US" sz="1600" baseline="30000" dirty="0" smtClean="0">
              <a:latin typeface="Times New Roman" pitchFamily="18" charset="0"/>
              <a:cs typeface="Times New Roman" pitchFamily="18" charset="0"/>
            </a:rPr>
            <a:t>1</a:t>
          </a:r>
          <a:r>
            <a:rPr lang="en-US" sz="1600" dirty="0" smtClean="0">
              <a:latin typeface="Times New Roman" pitchFamily="18" charset="0"/>
              <a:cs typeface="Times New Roman" pitchFamily="18" charset="0"/>
            </a:rPr>
            <a:t>PSC required by law to consult</a:t>
          </a:r>
          <a:endParaRPr lang="en-US" sz="1600" dirty="0">
            <a:latin typeface="Times New Roman" pitchFamily="18" charset="0"/>
            <a:cs typeface="Times New Roman" pitchFamily="18" charset="0"/>
          </a:endParaRPr>
        </a:p>
      </dgm:t>
    </dgm:pt>
    <dgm:pt modelId="{F788B7D5-A909-4D38-80FA-37E8F653C2A2}" type="parTrans" cxnId="{46025886-4B54-40AC-B29F-0C9A6E136909}">
      <dgm:prSet/>
      <dgm:spPr/>
      <dgm:t>
        <a:bodyPr/>
        <a:lstStyle/>
        <a:p>
          <a:endParaRPr lang="en-US" dirty="0"/>
        </a:p>
      </dgm:t>
    </dgm:pt>
    <dgm:pt modelId="{CE1FFE43-1397-4EE5-8827-1FE0E3D5602C}" type="sibTrans" cxnId="{46025886-4B54-40AC-B29F-0C9A6E136909}">
      <dgm:prSet/>
      <dgm:spPr/>
      <dgm:t>
        <a:bodyPr/>
        <a:lstStyle/>
        <a:p>
          <a:endParaRPr lang="en-US"/>
        </a:p>
      </dgm:t>
    </dgm:pt>
    <dgm:pt modelId="{7EEDAF5A-2018-48FE-BFB8-56D0A1C3B97B}">
      <dgm:prSet phldrT="[Text]" custT="1"/>
      <dgm:spPr/>
      <dgm:t>
        <a:bodyPr/>
        <a:lstStyle/>
        <a:p>
          <a:r>
            <a:rPr lang="en-US" sz="1600" baseline="30000" dirty="0" smtClean="0">
              <a:latin typeface="Times New Roman" pitchFamily="18" charset="0"/>
              <a:cs typeface="Times New Roman" pitchFamily="18" charset="0"/>
            </a:rPr>
            <a:t>1</a:t>
          </a:r>
          <a:r>
            <a:rPr lang="en-US" sz="1600" dirty="0" smtClean="0">
              <a:latin typeface="Times New Roman" pitchFamily="18" charset="0"/>
              <a:cs typeface="Times New Roman" pitchFamily="18" charset="0"/>
            </a:rPr>
            <a:t>Must be ratified by Legislature</a:t>
          </a:r>
          <a:endParaRPr lang="en-US" sz="1600" dirty="0">
            <a:latin typeface="Times New Roman" pitchFamily="18" charset="0"/>
            <a:cs typeface="Times New Roman" pitchFamily="18" charset="0"/>
          </a:endParaRPr>
        </a:p>
      </dgm:t>
    </dgm:pt>
    <dgm:pt modelId="{7ABCC44F-441A-4A75-81D4-EAD33B40CD32}" type="parTrans" cxnId="{8D8049DA-5128-46E2-895F-735E37BFD2C0}">
      <dgm:prSet/>
      <dgm:spPr/>
      <dgm:t>
        <a:bodyPr/>
        <a:lstStyle/>
        <a:p>
          <a:endParaRPr lang="en-US" dirty="0"/>
        </a:p>
      </dgm:t>
    </dgm:pt>
    <dgm:pt modelId="{EF62F3CE-EBFC-4CB4-912A-2DD546C16C76}" type="sibTrans" cxnId="{8D8049DA-5128-46E2-895F-735E37BFD2C0}">
      <dgm:prSet/>
      <dgm:spPr/>
      <dgm:t>
        <a:bodyPr/>
        <a:lstStyle/>
        <a:p>
          <a:endParaRPr lang="en-US"/>
        </a:p>
      </dgm:t>
    </dgm:pt>
    <dgm:pt modelId="{7FC14A0E-375C-456B-A3E9-93CEEAF1E07B}">
      <dgm:prSet phldrT="[Text]" custT="1"/>
      <dgm:spPr/>
      <dgm:t>
        <a:bodyPr/>
        <a:lstStyle/>
        <a:p>
          <a:r>
            <a:rPr lang="en-US" sz="1600" baseline="30000" dirty="0" smtClean="0">
              <a:latin typeface="Times New Roman" pitchFamily="18" charset="0"/>
              <a:cs typeface="Times New Roman" pitchFamily="18" charset="0"/>
            </a:rPr>
            <a:t>2</a:t>
          </a:r>
          <a:r>
            <a:rPr lang="en-US" sz="1600" dirty="0" smtClean="0">
              <a:latin typeface="Times New Roman" pitchFamily="18" charset="0"/>
              <a:cs typeface="Times New Roman" pitchFamily="18" charset="0"/>
            </a:rPr>
            <a:t>Currently a RPS is NOT in FL </a:t>
          </a:r>
          <a:endParaRPr lang="en-US" sz="1600" dirty="0">
            <a:latin typeface="Times New Roman" pitchFamily="18" charset="0"/>
            <a:cs typeface="Times New Roman" pitchFamily="18" charset="0"/>
          </a:endParaRPr>
        </a:p>
      </dgm:t>
    </dgm:pt>
    <dgm:pt modelId="{BF1A66EB-C26E-4293-BF56-2312746FF3F7}" type="parTrans" cxnId="{79E501D6-4794-47B4-9250-AF7F1A787655}">
      <dgm:prSet/>
      <dgm:spPr/>
      <dgm:t>
        <a:bodyPr/>
        <a:lstStyle/>
        <a:p>
          <a:endParaRPr lang="en-US" dirty="0"/>
        </a:p>
      </dgm:t>
    </dgm:pt>
    <dgm:pt modelId="{89DF3349-0C47-447C-A9AD-FD6CBE075ABB}" type="sibTrans" cxnId="{79E501D6-4794-47B4-9250-AF7F1A787655}">
      <dgm:prSet/>
      <dgm:spPr/>
      <dgm:t>
        <a:bodyPr/>
        <a:lstStyle/>
        <a:p>
          <a:endParaRPr lang="en-US"/>
        </a:p>
      </dgm:t>
    </dgm:pt>
    <dgm:pt modelId="{6F4FFB49-BB9D-43E0-A6A5-4242195BA6F0}">
      <dgm:prSet phldrT="[Text]" custT="1"/>
      <dgm:spPr/>
      <dgm:t>
        <a:bodyPr/>
        <a:lstStyle/>
        <a:p>
          <a:r>
            <a:rPr lang="en-US" sz="1600" baseline="30000" dirty="0" smtClean="0">
              <a:latin typeface="Times New Roman" pitchFamily="18" charset="0"/>
              <a:cs typeface="Times New Roman" pitchFamily="18" charset="0"/>
            </a:rPr>
            <a:t>2</a:t>
          </a:r>
          <a:r>
            <a:rPr lang="en-US" sz="1600" dirty="0" smtClean="0">
              <a:latin typeface="Times New Roman" pitchFamily="18" charset="0"/>
              <a:cs typeface="Times New Roman" pitchFamily="18" charset="0"/>
            </a:rPr>
            <a:t>Proposed Measure: </a:t>
          </a:r>
          <a:r>
            <a:rPr lang="en-US" sz="1600" b="1" dirty="0" smtClean="0">
              <a:latin typeface="Times New Roman" pitchFamily="18" charset="0"/>
              <a:cs typeface="Times New Roman" pitchFamily="18" charset="0"/>
            </a:rPr>
            <a:t>20% utility electricity from RE sources by 2020</a:t>
          </a:r>
          <a:endParaRPr lang="en-US" sz="1600" b="1" dirty="0">
            <a:latin typeface="Times New Roman" pitchFamily="18" charset="0"/>
            <a:cs typeface="Times New Roman" pitchFamily="18" charset="0"/>
          </a:endParaRPr>
        </a:p>
      </dgm:t>
    </dgm:pt>
    <dgm:pt modelId="{809C95FF-DFB8-47AD-BC11-3CE0F88C96B0}" type="parTrans" cxnId="{14480D1C-30A6-4348-87A2-D69F12B0C05E}">
      <dgm:prSet/>
      <dgm:spPr/>
      <dgm:t>
        <a:bodyPr/>
        <a:lstStyle/>
        <a:p>
          <a:endParaRPr lang="en-US" dirty="0"/>
        </a:p>
      </dgm:t>
    </dgm:pt>
    <dgm:pt modelId="{9305282D-673A-4153-BF7D-901BED778EA5}" type="sibTrans" cxnId="{14480D1C-30A6-4348-87A2-D69F12B0C05E}">
      <dgm:prSet/>
      <dgm:spPr/>
      <dgm:t>
        <a:bodyPr/>
        <a:lstStyle/>
        <a:p>
          <a:endParaRPr lang="en-US"/>
        </a:p>
      </dgm:t>
    </dgm:pt>
    <dgm:pt modelId="{6B195541-915E-4372-A5CC-15ED6150BF29}">
      <dgm:prSet phldrT="[Text]" custT="1"/>
      <dgm:spPr/>
      <dgm:t>
        <a:bodyPr/>
        <a:lstStyle/>
        <a:p>
          <a:r>
            <a:rPr lang="en-US" sz="1600" dirty="0" smtClean="0">
              <a:latin typeface="Times New Roman" pitchFamily="18" charset="0"/>
              <a:cs typeface="Times New Roman" pitchFamily="18" charset="0"/>
            </a:rPr>
            <a:t>Department of Environmental Protection</a:t>
          </a:r>
          <a:endParaRPr lang="en-US" sz="1600" dirty="0">
            <a:latin typeface="Times New Roman" pitchFamily="18" charset="0"/>
            <a:cs typeface="Times New Roman" pitchFamily="18" charset="0"/>
          </a:endParaRPr>
        </a:p>
      </dgm:t>
    </dgm:pt>
    <dgm:pt modelId="{C2BEB9BD-62B3-489C-AC08-54172F87C2B8}" type="parTrans" cxnId="{3104DA2E-92EB-4F5A-9ECC-3206CFF0E256}">
      <dgm:prSet/>
      <dgm:spPr/>
      <dgm:t>
        <a:bodyPr/>
        <a:lstStyle/>
        <a:p>
          <a:endParaRPr lang="en-US" dirty="0"/>
        </a:p>
      </dgm:t>
    </dgm:pt>
    <dgm:pt modelId="{F46CD125-9470-46A9-9C71-7B58C765FCC0}" type="sibTrans" cxnId="{3104DA2E-92EB-4F5A-9ECC-3206CFF0E256}">
      <dgm:prSet/>
      <dgm:spPr/>
      <dgm:t>
        <a:bodyPr/>
        <a:lstStyle/>
        <a:p>
          <a:endParaRPr lang="en-US"/>
        </a:p>
      </dgm:t>
    </dgm:pt>
    <dgm:pt modelId="{4F3DCA24-4432-4CE2-9378-7B444A0DE177}">
      <dgm:prSet phldrT="[Text]" custT="1"/>
      <dgm:spPr/>
      <dgm:t>
        <a:bodyPr/>
        <a:lstStyle/>
        <a:p>
          <a:r>
            <a:rPr lang="en-US" sz="1600" dirty="0" smtClean="0">
              <a:latin typeface="Times New Roman" pitchFamily="18" charset="0"/>
              <a:cs typeface="Times New Roman" pitchFamily="18" charset="0"/>
            </a:rPr>
            <a:t> Florida Energy and Climate Commission (FECC)</a:t>
          </a:r>
          <a:endParaRPr lang="en-US" sz="1600" dirty="0">
            <a:latin typeface="Times New Roman" pitchFamily="18" charset="0"/>
            <a:cs typeface="Times New Roman" pitchFamily="18" charset="0"/>
          </a:endParaRPr>
        </a:p>
      </dgm:t>
    </dgm:pt>
    <dgm:pt modelId="{0A044EA3-1BB0-4792-8BF2-ACC635D0BAF6}" type="parTrans" cxnId="{3294AB08-751B-47F2-8C82-32CC24B9865D}">
      <dgm:prSet/>
      <dgm:spPr/>
      <dgm:t>
        <a:bodyPr/>
        <a:lstStyle/>
        <a:p>
          <a:endParaRPr lang="en-US" dirty="0"/>
        </a:p>
      </dgm:t>
    </dgm:pt>
    <dgm:pt modelId="{6BE1B168-B227-41CB-9B3B-A94CAEA7E3E6}" type="sibTrans" cxnId="{3294AB08-751B-47F2-8C82-32CC24B9865D}">
      <dgm:prSet/>
      <dgm:spPr/>
      <dgm:t>
        <a:bodyPr/>
        <a:lstStyle/>
        <a:p>
          <a:endParaRPr lang="en-US"/>
        </a:p>
      </dgm:t>
    </dgm:pt>
    <dgm:pt modelId="{AF23F538-C7B4-4ACF-9C1E-F018B265D78E}" type="pres">
      <dgm:prSet presAssocID="{DB558948-F916-41FA-A8D9-211E68A79092}" presName="hierChild1" presStyleCnt="0">
        <dgm:presLayoutVars>
          <dgm:chPref val="1"/>
          <dgm:dir/>
          <dgm:animOne val="branch"/>
          <dgm:animLvl val="lvl"/>
          <dgm:resizeHandles/>
        </dgm:presLayoutVars>
      </dgm:prSet>
      <dgm:spPr/>
    </dgm:pt>
    <dgm:pt modelId="{FCA0E643-6FE1-492F-8C61-D767D8819BF3}" type="pres">
      <dgm:prSet presAssocID="{A59C0F9A-02D4-4523-AA73-C6BCFA8275CD}" presName="hierRoot1" presStyleCnt="0"/>
      <dgm:spPr/>
    </dgm:pt>
    <dgm:pt modelId="{E01610BE-3749-44E3-93DA-B8769D52B32E}" type="pres">
      <dgm:prSet presAssocID="{A59C0F9A-02D4-4523-AA73-C6BCFA8275CD}" presName="composite" presStyleCnt="0"/>
      <dgm:spPr/>
    </dgm:pt>
    <dgm:pt modelId="{D38264E8-7AB8-4336-851D-ED911C4EF9B4}" type="pres">
      <dgm:prSet presAssocID="{A59C0F9A-02D4-4523-AA73-C6BCFA8275CD}" presName="background" presStyleLbl="node0" presStyleIdx="0" presStyleCnt="1"/>
      <dgm:spPr/>
    </dgm:pt>
    <dgm:pt modelId="{397A04A6-5B0E-40C2-BA3C-9AF1555D940C}" type="pres">
      <dgm:prSet presAssocID="{A59C0F9A-02D4-4523-AA73-C6BCFA8275CD}" presName="text" presStyleLbl="fgAcc0" presStyleIdx="0" presStyleCnt="1" custScaleX="282679">
        <dgm:presLayoutVars>
          <dgm:chPref val="3"/>
        </dgm:presLayoutVars>
      </dgm:prSet>
      <dgm:spPr/>
      <dgm:t>
        <a:bodyPr/>
        <a:lstStyle/>
        <a:p>
          <a:endParaRPr lang="en-US"/>
        </a:p>
      </dgm:t>
    </dgm:pt>
    <dgm:pt modelId="{1AFF09A2-60B0-45C4-B48B-492347D8F95F}" type="pres">
      <dgm:prSet presAssocID="{A59C0F9A-02D4-4523-AA73-C6BCFA8275CD}" presName="hierChild2" presStyleCnt="0"/>
      <dgm:spPr/>
    </dgm:pt>
    <dgm:pt modelId="{1A7EC9A0-63C6-453F-BD33-A8E4F6BEAAFE}" type="pres">
      <dgm:prSet presAssocID="{0BB3019C-56E7-4C9F-A612-7DEE62B97726}" presName="Name10" presStyleLbl="parChTrans1D2" presStyleIdx="0" presStyleCnt="1"/>
      <dgm:spPr/>
      <dgm:t>
        <a:bodyPr/>
        <a:lstStyle/>
        <a:p>
          <a:endParaRPr lang="en-US"/>
        </a:p>
      </dgm:t>
    </dgm:pt>
    <dgm:pt modelId="{434DB5E7-F9BB-4370-8A40-99FFCD7932C9}" type="pres">
      <dgm:prSet presAssocID="{719179B8-F232-43A2-8398-54550295FDF9}" presName="hierRoot2" presStyleCnt="0"/>
      <dgm:spPr/>
    </dgm:pt>
    <dgm:pt modelId="{4B2D3B7F-87CF-4708-B74B-05F2ACEF542D}" type="pres">
      <dgm:prSet presAssocID="{719179B8-F232-43A2-8398-54550295FDF9}" presName="composite2" presStyleCnt="0"/>
      <dgm:spPr/>
    </dgm:pt>
    <dgm:pt modelId="{1105B42F-CC3B-4E68-852F-43DEA55E341B}" type="pres">
      <dgm:prSet presAssocID="{719179B8-F232-43A2-8398-54550295FDF9}" presName="background2" presStyleLbl="node2" presStyleIdx="0" presStyleCnt="1"/>
      <dgm:spPr/>
    </dgm:pt>
    <dgm:pt modelId="{54F2447D-32A4-4319-9805-EF8CA7FE7AB8}" type="pres">
      <dgm:prSet presAssocID="{719179B8-F232-43A2-8398-54550295FDF9}" presName="text2" presStyleLbl="fgAcc2" presStyleIdx="0" presStyleCnt="1" custScaleX="328022">
        <dgm:presLayoutVars>
          <dgm:chPref val="3"/>
        </dgm:presLayoutVars>
      </dgm:prSet>
      <dgm:spPr/>
      <dgm:t>
        <a:bodyPr/>
        <a:lstStyle/>
        <a:p>
          <a:endParaRPr lang="en-US"/>
        </a:p>
      </dgm:t>
    </dgm:pt>
    <dgm:pt modelId="{3BD34342-351C-46C4-BEFF-CD63EFC359FC}" type="pres">
      <dgm:prSet presAssocID="{719179B8-F232-43A2-8398-54550295FDF9}" presName="hierChild3" presStyleCnt="0"/>
      <dgm:spPr/>
    </dgm:pt>
    <dgm:pt modelId="{7391E4F9-2DBE-41D3-AF9E-6EE1586ED486}" type="pres">
      <dgm:prSet presAssocID="{65DA233C-066E-466B-9BB2-CA0C0E8FA6F1}" presName="Name17" presStyleLbl="parChTrans1D3" presStyleIdx="0" presStyleCnt="1"/>
      <dgm:spPr/>
      <dgm:t>
        <a:bodyPr/>
        <a:lstStyle/>
        <a:p>
          <a:endParaRPr lang="en-US"/>
        </a:p>
      </dgm:t>
    </dgm:pt>
    <dgm:pt modelId="{F25E358D-7802-4658-BD94-172857195628}" type="pres">
      <dgm:prSet presAssocID="{695F3C0A-1BB3-4948-8995-4881CA9E199D}" presName="hierRoot3" presStyleCnt="0"/>
      <dgm:spPr/>
    </dgm:pt>
    <dgm:pt modelId="{05526BA5-84A0-4A51-8939-C0C7E709C360}" type="pres">
      <dgm:prSet presAssocID="{695F3C0A-1BB3-4948-8995-4881CA9E199D}" presName="composite3" presStyleCnt="0"/>
      <dgm:spPr/>
    </dgm:pt>
    <dgm:pt modelId="{C282DA6C-578B-44FD-962D-AC3BEEB192EE}" type="pres">
      <dgm:prSet presAssocID="{695F3C0A-1BB3-4948-8995-4881CA9E199D}" presName="background3" presStyleLbl="node3" presStyleIdx="0" presStyleCnt="1"/>
      <dgm:spPr/>
    </dgm:pt>
    <dgm:pt modelId="{A1C8E9C9-471E-4D57-9284-51124E7F91A7}" type="pres">
      <dgm:prSet presAssocID="{695F3C0A-1BB3-4948-8995-4881CA9E199D}" presName="text3" presStyleLbl="fgAcc3" presStyleIdx="0" presStyleCnt="1">
        <dgm:presLayoutVars>
          <dgm:chPref val="3"/>
        </dgm:presLayoutVars>
      </dgm:prSet>
      <dgm:spPr/>
      <dgm:t>
        <a:bodyPr/>
        <a:lstStyle/>
        <a:p>
          <a:endParaRPr lang="en-US"/>
        </a:p>
      </dgm:t>
    </dgm:pt>
    <dgm:pt modelId="{AB1C4BB8-0B04-4A32-9CCF-F85F6DEB0BC8}" type="pres">
      <dgm:prSet presAssocID="{695F3C0A-1BB3-4948-8995-4881CA9E199D}" presName="hierChild4" presStyleCnt="0"/>
      <dgm:spPr/>
    </dgm:pt>
    <dgm:pt modelId="{F7B74D70-4E9A-40D1-A47D-B39B7B1516FD}" type="pres">
      <dgm:prSet presAssocID="{7ABCC44F-441A-4A75-81D4-EAD33B40CD32}" presName="Name23" presStyleLbl="parChTrans1D4" presStyleIdx="0" presStyleCnt="6"/>
      <dgm:spPr/>
      <dgm:t>
        <a:bodyPr/>
        <a:lstStyle/>
        <a:p>
          <a:endParaRPr lang="en-US"/>
        </a:p>
      </dgm:t>
    </dgm:pt>
    <dgm:pt modelId="{515376FE-2B15-4E7D-9E14-723E57CFDCB6}" type="pres">
      <dgm:prSet presAssocID="{7EEDAF5A-2018-48FE-BFB8-56D0A1C3B97B}" presName="hierRoot4" presStyleCnt="0"/>
      <dgm:spPr/>
    </dgm:pt>
    <dgm:pt modelId="{7DCC589E-5A4E-4C5B-A6F0-2691B9170071}" type="pres">
      <dgm:prSet presAssocID="{7EEDAF5A-2018-48FE-BFB8-56D0A1C3B97B}" presName="composite4" presStyleCnt="0"/>
      <dgm:spPr/>
    </dgm:pt>
    <dgm:pt modelId="{27565BF2-AC70-4BA6-8547-E8EA55BA91BB}" type="pres">
      <dgm:prSet presAssocID="{7EEDAF5A-2018-48FE-BFB8-56D0A1C3B97B}" presName="background4" presStyleLbl="node4" presStyleIdx="0" presStyleCnt="6"/>
      <dgm:spPr/>
    </dgm:pt>
    <dgm:pt modelId="{DB24E55D-F939-4702-8CD8-7CB8060D3BE5}" type="pres">
      <dgm:prSet presAssocID="{7EEDAF5A-2018-48FE-BFB8-56D0A1C3B97B}" presName="text4" presStyleLbl="fgAcc4" presStyleIdx="0" presStyleCnt="6">
        <dgm:presLayoutVars>
          <dgm:chPref val="3"/>
        </dgm:presLayoutVars>
      </dgm:prSet>
      <dgm:spPr/>
      <dgm:t>
        <a:bodyPr/>
        <a:lstStyle/>
        <a:p>
          <a:endParaRPr lang="en-US"/>
        </a:p>
      </dgm:t>
    </dgm:pt>
    <dgm:pt modelId="{916BC1AA-ABBC-4E0B-81F0-D009D56220B4}" type="pres">
      <dgm:prSet presAssocID="{7EEDAF5A-2018-48FE-BFB8-56D0A1C3B97B}" presName="hierChild5" presStyleCnt="0"/>
      <dgm:spPr/>
    </dgm:pt>
    <dgm:pt modelId="{2CF0032D-7447-40B6-818B-161367331887}" type="pres">
      <dgm:prSet presAssocID="{BF1A66EB-C26E-4293-BF56-2312746FF3F7}" presName="Name23" presStyleLbl="parChTrans1D4" presStyleIdx="1" presStyleCnt="6"/>
      <dgm:spPr/>
      <dgm:t>
        <a:bodyPr/>
        <a:lstStyle/>
        <a:p>
          <a:endParaRPr lang="en-US"/>
        </a:p>
      </dgm:t>
    </dgm:pt>
    <dgm:pt modelId="{7239412B-839D-4A2E-9ECD-3FC0C4C197F2}" type="pres">
      <dgm:prSet presAssocID="{7FC14A0E-375C-456B-A3E9-93CEEAF1E07B}" presName="hierRoot4" presStyleCnt="0"/>
      <dgm:spPr/>
    </dgm:pt>
    <dgm:pt modelId="{1CABD207-C776-4C0F-84D7-500362BB535B}" type="pres">
      <dgm:prSet presAssocID="{7FC14A0E-375C-456B-A3E9-93CEEAF1E07B}" presName="composite4" presStyleCnt="0"/>
      <dgm:spPr/>
    </dgm:pt>
    <dgm:pt modelId="{ACC2A001-63E9-4638-90A4-A4A761737087}" type="pres">
      <dgm:prSet presAssocID="{7FC14A0E-375C-456B-A3E9-93CEEAF1E07B}" presName="background4" presStyleLbl="node4" presStyleIdx="1" presStyleCnt="6"/>
      <dgm:spPr/>
    </dgm:pt>
    <dgm:pt modelId="{DE8934E6-EE5B-4D61-BA88-A027DA023204}" type="pres">
      <dgm:prSet presAssocID="{7FC14A0E-375C-456B-A3E9-93CEEAF1E07B}" presName="text4" presStyleLbl="fgAcc4" presStyleIdx="1" presStyleCnt="6" custScaleX="196260">
        <dgm:presLayoutVars>
          <dgm:chPref val="3"/>
        </dgm:presLayoutVars>
      </dgm:prSet>
      <dgm:spPr/>
      <dgm:t>
        <a:bodyPr/>
        <a:lstStyle/>
        <a:p>
          <a:endParaRPr lang="en-US"/>
        </a:p>
      </dgm:t>
    </dgm:pt>
    <dgm:pt modelId="{438683F5-867E-4D1B-9108-9F056A1029CA}" type="pres">
      <dgm:prSet presAssocID="{7FC14A0E-375C-456B-A3E9-93CEEAF1E07B}" presName="hierChild5" presStyleCnt="0"/>
      <dgm:spPr/>
    </dgm:pt>
    <dgm:pt modelId="{07FB5CD2-53C0-4BA6-88AA-50BE4DB68F07}" type="pres">
      <dgm:prSet presAssocID="{809C95FF-DFB8-47AD-BC11-3CE0F88C96B0}" presName="Name23" presStyleLbl="parChTrans1D4" presStyleIdx="2" presStyleCnt="6"/>
      <dgm:spPr/>
      <dgm:t>
        <a:bodyPr/>
        <a:lstStyle/>
        <a:p>
          <a:endParaRPr lang="en-US"/>
        </a:p>
      </dgm:t>
    </dgm:pt>
    <dgm:pt modelId="{008016E6-4959-4584-919F-5E563BBCC5F4}" type="pres">
      <dgm:prSet presAssocID="{6F4FFB49-BB9D-43E0-A6A5-4242195BA6F0}" presName="hierRoot4" presStyleCnt="0"/>
      <dgm:spPr/>
    </dgm:pt>
    <dgm:pt modelId="{8C5F15A8-EF85-4E73-89D3-E67181446898}" type="pres">
      <dgm:prSet presAssocID="{6F4FFB49-BB9D-43E0-A6A5-4242195BA6F0}" presName="composite4" presStyleCnt="0"/>
      <dgm:spPr/>
    </dgm:pt>
    <dgm:pt modelId="{35983823-C400-42CE-A4CC-EF8AFA5D61FA}" type="pres">
      <dgm:prSet presAssocID="{6F4FFB49-BB9D-43E0-A6A5-4242195BA6F0}" presName="background4" presStyleLbl="node4" presStyleIdx="2" presStyleCnt="6"/>
      <dgm:spPr/>
    </dgm:pt>
    <dgm:pt modelId="{6FD463BF-28E0-4652-9629-D04D13ED7104}" type="pres">
      <dgm:prSet presAssocID="{6F4FFB49-BB9D-43E0-A6A5-4242195BA6F0}" presName="text4" presStyleLbl="fgAcc4" presStyleIdx="2" presStyleCnt="6" custScaleX="209521">
        <dgm:presLayoutVars>
          <dgm:chPref val="3"/>
        </dgm:presLayoutVars>
      </dgm:prSet>
      <dgm:spPr/>
      <dgm:t>
        <a:bodyPr/>
        <a:lstStyle/>
        <a:p>
          <a:endParaRPr lang="en-US"/>
        </a:p>
      </dgm:t>
    </dgm:pt>
    <dgm:pt modelId="{AE6D6EE4-0E0E-41F4-8A52-411F3817CEC8}" type="pres">
      <dgm:prSet presAssocID="{6F4FFB49-BB9D-43E0-A6A5-4242195BA6F0}" presName="hierChild5" presStyleCnt="0"/>
      <dgm:spPr/>
    </dgm:pt>
    <dgm:pt modelId="{80CC64BD-DB6C-4553-BD66-8F65CC2BF983}" type="pres">
      <dgm:prSet presAssocID="{F788B7D5-A909-4D38-80FA-37E8F653C2A2}" presName="Name23" presStyleLbl="parChTrans1D4" presStyleIdx="3" presStyleCnt="6"/>
      <dgm:spPr/>
      <dgm:t>
        <a:bodyPr/>
        <a:lstStyle/>
        <a:p>
          <a:endParaRPr lang="en-US"/>
        </a:p>
      </dgm:t>
    </dgm:pt>
    <dgm:pt modelId="{8C2C007D-8301-4E24-A60B-01386FBD77BD}" type="pres">
      <dgm:prSet presAssocID="{CA97392A-0DD0-4A3E-8093-5981C4E83612}" presName="hierRoot4" presStyleCnt="0"/>
      <dgm:spPr/>
    </dgm:pt>
    <dgm:pt modelId="{FE61EDD6-5F58-4C32-9184-5BB9DA6965AE}" type="pres">
      <dgm:prSet presAssocID="{CA97392A-0DD0-4A3E-8093-5981C4E83612}" presName="composite4" presStyleCnt="0"/>
      <dgm:spPr/>
    </dgm:pt>
    <dgm:pt modelId="{A987149C-3A14-4ED0-913E-742A40BC28F0}" type="pres">
      <dgm:prSet presAssocID="{CA97392A-0DD0-4A3E-8093-5981C4E83612}" presName="background4" presStyleLbl="node4" presStyleIdx="3" presStyleCnt="6"/>
      <dgm:spPr/>
    </dgm:pt>
    <dgm:pt modelId="{6A958155-7283-4717-A240-1B36193CB254}" type="pres">
      <dgm:prSet presAssocID="{CA97392A-0DD0-4A3E-8093-5981C4E83612}" presName="text4" presStyleLbl="fgAcc4" presStyleIdx="3" presStyleCnt="6" custScaleX="126213" custLinFactNeighborX="921" custLinFactNeighborY="1074">
        <dgm:presLayoutVars>
          <dgm:chPref val="3"/>
        </dgm:presLayoutVars>
      </dgm:prSet>
      <dgm:spPr>
        <a:prstGeom prst="rect">
          <a:avLst/>
        </a:prstGeom>
      </dgm:spPr>
      <dgm:t>
        <a:bodyPr/>
        <a:lstStyle/>
        <a:p>
          <a:endParaRPr lang="en-US"/>
        </a:p>
      </dgm:t>
    </dgm:pt>
    <dgm:pt modelId="{A60E45D6-35FA-4305-BBD1-A1C5B55F1E70}" type="pres">
      <dgm:prSet presAssocID="{CA97392A-0DD0-4A3E-8093-5981C4E83612}" presName="hierChild5" presStyleCnt="0"/>
      <dgm:spPr/>
    </dgm:pt>
    <dgm:pt modelId="{11ED264E-CB74-4714-8459-4FFBE7FE7CAE}" type="pres">
      <dgm:prSet presAssocID="{C2BEB9BD-62B3-489C-AC08-54172F87C2B8}" presName="Name23" presStyleLbl="parChTrans1D4" presStyleIdx="4" presStyleCnt="6"/>
      <dgm:spPr/>
      <dgm:t>
        <a:bodyPr/>
        <a:lstStyle/>
        <a:p>
          <a:endParaRPr lang="en-US"/>
        </a:p>
      </dgm:t>
    </dgm:pt>
    <dgm:pt modelId="{4C8C8476-EA66-48D4-9AC4-21C6067B1466}" type="pres">
      <dgm:prSet presAssocID="{6B195541-915E-4372-A5CC-15ED6150BF29}" presName="hierRoot4" presStyleCnt="0"/>
      <dgm:spPr/>
    </dgm:pt>
    <dgm:pt modelId="{1ECEF754-DE0E-4063-B874-1AFAF4EB645E}" type="pres">
      <dgm:prSet presAssocID="{6B195541-915E-4372-A5CC-15ED6150BF29}" presName="composite4" presStyleCnt="0"/>
      <dgm:spPr/>
    </dgm:pt>
    <dgm:pt modelId="{FD8B514A-ABE6-4895-9771-689C17FBCAEA}" type="pres">
      <dgm:prSet presAssocID="{6B195541-915E-4372-A5CC-15ED6150BF29}" presName="background4" presStyleLbl="node4" presStyleIdx="4" presStyleCnt="6"/>
      <dgm:spPr/>
    </dgm:pt>
    <dgm:pt modelId="{3C92E5E6-D93C-4F85-801E-17F0110DB5E9}" type="pres">
      <dgm:prSet presAssocID="{6B195541-915E-4372-A5CC-15ED6150BF29}" presName="text4" presStyleLbl="fgAcc4" presStyleIdx="4" presStyleCnt="6" custScaleX="132228" custScaleY="162029">
        <dgm:presLayoutVars>
          <dgm:chPref val="3"/>
        </dgm:presLayoutVars>
      </dgm:prSet>
      <dgm:spPr/>
      <dgm:t>
        <a:bodyPr/>
        <a:lstStyle/>
        <a:p>
          <a:endParaRPr lang="en-US"/>
        </a:p>
      </dgm:t>
    </dgm:pt>
    <dgm:pt modelId="{F6B9C850-C074-41AF-9DA4-838300716D96}" type="pres">
      <dgm:prSet presAssocID="{6B195541-915E-4372-A5CC-15ED6150BF29}" presName="hierChild5" presStyleCnt="0"/>
      <dgm:spPr/>
    </dgm:pt>
    <dgm:pt modelId="{07433A29-CD9B-4E6A-8162-BA67B9809616}" type="pres">
      <dgm:prSet presAssocID="{0A044EA3-1BB0-4792-8BF2-ACC635D0BAF6}" presName="Name23" presStyleLbl="parChTrans1D4" presStyleIdx="5" presStyleCnt="6"/>
      <dgm:spPr/>
      <dgm:t>
        <a:bodyPr/>
        <a:lstStyle/>
        <a:p>
          <a:endParaRPr lang="en-US"/>
        </a:p>
      </dgm:t>
    </dgm:pt>
    <dgm:pt modelId="{E43E92F0-D576-4B6A-9B29-E6AD7A7AAFE2}" type="pres">
      <dgm:prSet presAssocID="{4F3DCA24-4432-4CE2-9378-7B444A0DE177}" presName="hierRoot4" presStyleCnt="0"/>
      <dgm:spPr/>
    </dgm:pt>
    <dgm:pt modelId="{836953E0-46D9-434F-9648-332066F6694F}" type="pres">
      <dgm:prSet presAssocID="{4F3DCA24-4432-4CE2-9378-7B444A0DE177}" presName="composite4" presStyleCnt="0"/>
      <dgm:spPr/>
    </dgm:pt>
    <dgm:pt modelId="{8E9A23FF-497F-48E7-8A5B-55FB5961E745}" type="pres">
      <dgm:prSet presAssocID="{4F3DCA24-4432-4CE2-9378-7B444A0DE177}" presName="background4" presStyleLbl="node4" presStyleIdx="5" presStyleCnt="6"/>
      <dgm:spPr/>
    </dgm:pt>
    <dgm:pt modelId="{FDA0F206-0067-4284-B196-EF701CE74AD0}" type="pres">
      <dgm:prSet presAssocID="{4F3DCA24-4432-4CE2-9378-7B444A0DE177}" presName="text4" presStyleLbl="fgAcc4" presStyleIdx="5" presStyleCnt="6" custScaleX="221654">
        <dgm:presLayoutVars>
          <dgm:chPref val="3"/>
        </dgm:presLayoutVars>
      </dgm:prSet>
      <dgm:spPr/>
      <dgm:t>
        <a:bodyPr/>
        <a:lstStyle/>
        <a:p>
          <a:endParaRPr lang="en-US"/>
        </a:p>
      </dgm:t>
    </dgm:pt>
    <dgm:pt modelId="{5BF3C9D8-F1E2-4FD5-A976-68F7884F4870}" type="pres">
      <dgm:prSet presAssocID="{4F3DCA24-4432-4CE2-9378-7B444A0DE177}" presName="hierChild5" presStyleCnt="0"/>
      <dgm:spPr/>
    </dgm:pt>
  </dgm:ptLst>
  <dgm:cxnLst>
    <dgm:cxn modelId="{E212596E-E3CA-4C98-B98D-C96B4234A8BA}" type="presOf" srcId="{7ABCC44F-441A-4A75-81D4-EAD33B40CD32}" destId="{F7B74D70-4E9A-40D1-A47D-B39B7B1516FD}" srcOrd="0" destOrd="0" presId="urn:microsoft.com/office/officeart/2005/8/layout/hierarchy1"/>
    <dgm:cxn modelId="{FAFAE0B0-0B91-4A2D-9841-1734FB9B92FE}" type="presOf" srcId="{BF1A66EB-C26E-4293-BF56-2312746FF3F7}" destId="{2CF0032D-7447-40B6-818B-161367331887}" srcOrd="0" destOrd="0" presId="urn:microsoft.com/office/officeart/2005/8/layout/hierarchy1"/>
    <dgm:cxn modelId="{8D8049DA-5128-46E2-895F-735E37BFD2C0}" srcId="{695F3C0A-1BB3-4948-8995-4881CA9E199D}" destId="{7EEDAF5A-2018-48FE-BFB8-56D0A1C3B97B}" srcOrd="0" destOrd="0" parTransId="{7ABCC44F-441A-4A75-81D4-EAD33B40CD32}" sibTransId="{EF62F3CE-EBFC-4CB4-912A-2DD546C16C76}"/>
    <dgm:cxn modelId="{F05E4E78-EC54-424F-8B16-D4D40ACA9BA0}" type="presOf" srcId="{0BB3019C-56E7-4C9F-A612-7DEE62B97726}" destId="{1A7EC9A0-63C6-453F-BD33-A8E4F6BEAAFE}" srcOrd="0" destOrd="0" presId="urn:microsoft.com/office/officeart/2005/8/layout/hierarchy1"/>
    <dgm:cxn modelId="{00A7B180-B419-4730-B24C-3C7FC45304B7}" srcId="{719179B8-F232-43A2-8398-54550295FDF9}" destId="{695F3C0A-1BB3-4948-8995-4881CA9E199D}" srcOrd="0" destOrd="0" parTransId="{65DA233C-066E-466B-9BB2-CA0C0E8FA6F1}" sibTransId="{2E0BB110-B8C2-4830-8838-E6DFE1934BDE}"/>
    <dgm:cxn modelId="{E7DCB2A8-8E1C-4089-8FAE-72F8429EA21F}" type="presOf" srcId="{7EEDAF5A-2018-48FE-BFB8-56D0A1C3B97B}" destId="{DB24E55D-F939-4702-8CD8-7CB8060D3BE5}" srcOrd="0" destOrd="0" presId="urn:microsoft.com/office/officeart/2005/8/layout/hierarchy1"/>
    <dgm:cxn modelId="{D4E6D539-3970-496A-AC14-62B1E632BFCD}" type="presOf" srcId="{7FC14A0E-375C-456B-A3E9-93CEEAF1E07B}" destId="{DE8934E6-EE5B-4D61-BA88-A027DA023204}" srcOrd="0" destOrd="0" presId="urn:microsoft.com/office/officeart/2005/8/layout/hierarchy1"/>
    <dgm:cxn modelId="{BDCD0CBA-EEC1-41E9-87F3-452F6ED5DB42}" type="presOf" srcId="{F788B7D5-A909-4D38-80FA-37E8F653C2A2}" destId="{80CC64BD-DB6C-4553-BD66-8F65CC2BF983}" srcOrd="0" destOrd="0" presId="urn:microsoft.com/office/officeart/2005/8/layout/hierarchy1"/>
    <dgm:cxn modelId="{7F233168-3099-443B-B103-67823F12E842}" type="presOf" srcId="{6F4FFB49-BB9D-43E0-A6A5-4242195BA6F0}" destId="{6FD463BF-28E0-4652-9629-D04D13ED7104}" srcOrd="0" destOrd="0" presId="urn:microsoft.com/office/officeart/2005/8/layout/hierarchy1"/>
    <dgm:cxn modelId="{B55F208E-04C7-443A-9427-0C73708F6D74}" type="presOf" srcId="{A59C0F9A-02D4-4523-AA73-C6BCFA8275CD}" destId="{397A04A6-5B0E-40C2-BA3C-9AF1555D940C}" srcOrd="0" destOrd="0" presId="urn:microsoft.com/office/officeart/2005/8/layout/hierarchy1"/>
    <dgm:cxn modelId="{8016B912-6FF9-4D0E-955C-D0C58E84B615}" type="presOf" srcId="{0A044EA3-1BB0-4792-8BF2-ACC635D0BAF6}" destId="{07433A29-CD9B-4E6A-8162-BA67B9809616}" srcOrd="0" destOrd="0" presId="urn:microsoft.com/office/officeart/2005/8/layout/hierarchy1"/>
    <dgm:cxn modelId="{46025886-4B54-40AC-B29F-0C9A6E136909}" srcId="{695F3C0A-1BB3-4948-8995-4881CA9E199D}" destId="{CA97392A-0DD0-4A3E-8093-5981C4E83612}" srcOrd="1" destOrd="0" parTransId="{F788B7D5-A909-4D38-80FA-37E8F653C2A2}" sibTransId="{CE1FFE43-1397-4EE5-8827-1FE0E3D5602C}"/>
    <dgm:cxn modelId="{443CD388-ADA7-47E7-94DD-8686380C6EB8}" type="presOf" srcId="{809C95FF-DFB8-47AD-BC11-3CE0F88C96B0}" destId="{07FB5CD2-53C0-4BA6-88AA-50BE4DB68F07}" srcOrd="0" destOrd="0" presId="urn:microsoft.com/office/officeart/2005/8/layout/hierarchy1"/>
    <dgm:cxn modelId="{5D998C14-34DB-4A44-928E-F81E4845ECCA}" type="presOf" srcId="{695F3C0A-1BB3-4948-8995-4881CA9E199D}" destId="{A1C8E9C9-471E-4D57-9284-51124E7F91A7}" srcOrd="0" destOrd="0" presId="urn:microsoft.com/office/officeart/2005/8/layout/hierarchy1"/>
    <dgm:cxn modelId="{3104DA2E-92EB-4F5A-9ECC-3206CFF0E256}" srcId="{CA97392A-0DD0-4A3E-8093-5981C4E83612}" destId="{6B195541-915E-4372-A5CC-15ED6150BF29}" srcOrd="0" destOrd="0" parTransId="{C2BEB9BD-62B3-489C-AC08-54172F87C2B8}" sibTransId="{F46CD125-9470-46A9-9C71-7B58C765FCC0}"/>
    <dgm:cxn modelId="{FBB1706C-8D0B-4830-93D3-6397F876BCA9}" srcId="{A59C0F9A-02D4-4523-AA73-C6BCFA8275CD}" destId="{719179B8-F232-43A2-8398-54550295FDF9}" srcOrd="0" destOrd="0" parTransId="{0BB3019C-56E7-4C9F-A612-7DEE62B97726}" sibTransId="{937892FD-042F-4A99-9ABF-B5BBDFC011C1}"/>
    <dgm:cxn modelId="{3294AB08-751B-47F2-8C82-32CC24B9865D}" srcId="{CA97392A-0DD0-4A3E-8093-5981C4E83612}" destId="{4F3DCA24-4432-4CE2-9378-7B444A0DE177}" srcOrd="1" destOrd="0" parTransId="{0A044EA3-1BB0-4792-8BF2-ACC635D0BAF6}" sibTransId="{6BE1B168-B227-41CB-9B3B-A94CAEA7E3E6}"/>
    <dgm:cxn modelId="{C2A52297-7546-447D-87D5-CB3A8A7B0A61}" type="presOf" srcId="{DB558948-F916-41FA-A8D9-211E68A79092}" destId="{AF23F538-C7B4-4ACF-9C1E-F018B265D78E}" srcOrd="0" destOrd="0" presId="urn:microsoft.com/office/officeart/2005/8/layout/hierarchy1"/>
    <dgm:cxn modelId="{8AB6CFD6-1FFD-4F7D-A0BC-F31EF676C7E7}" type="presOf" srcId="{CA97392A-0DD0-4A3E-8093-5981C4E83612}" destId="{6A958155-7283-4717-A240-1B36193CB254}" srcOrd="0" destOrd="0" presId="urn:microsoft.com/office/officeart/2005/8/layout/hierarchy1"/>
    <dgm:cxn modelId="{AF1A75DC-FEA8-488E-B07B-C4D452D442FF}" srcId="{DB558948-F916-41FA-A8D9-211E68A79092}" destId="{A59C0F9A-02D4-4523-AA73-C6BCFA8275CD}" srcOrd="0" destOrd="0" parTransId="{70E04D3A-1FCA-4F19-910D-7D7C66CC0427}" sibTransId="{58DCF1B8-6D38-4319-94AF-BDBE79FFD759}"/>
    <dgm:cxn modelId="{4EBA9590-3DB9-441C-94A6-D0DC7157518F}" type="presOf" srcId="{719179B8-F232-43A2-8398-54550295FDF9}" destId="{54F2447D-32A4-4319-9805-EF8CA7FE7AB8}" srcOrd="0" destOrd="0" presId="urn:microsoft.com/office/officeart/2005/8/layout/hierarchy1"/>
    <dgm:cxn modelId="{6B35157C-CB00-4CAB-9BCB-E18498AB5D2B}" type="presOf" srcId="{C2BEB9BD-62B3-489C-AC08-54172F87C2B8}" destId="{11ED264E-CB74-4714-8459-4FFBE7FE7CAE}" srcOrd="0" destOrd="0" presId="urn:microsoft.com/office/officeart/2005/8/layout/hierarchy1"/>
    <dgm:cxn modelId="{C4AB69EB-7FE3-472C-9C0B-72888A534E36}" type="presOf" srcId="{6B195541-915E-4372-A5CC-15ED6150BF29}" destId="{3C92E5E6-D93C-4F85-801E-17F0110DB5E9}" srcOrd="0" destOrd="0" presId="urn:microsoft.com/office/officeart/2005/8/layout/hierarchy1"/>
    <dgm:cxn modelId="{79E501D6-4794-47B4-9250-AF7F1A787655}" srcId="{7EEDAF5A-2018-48FE-BFB8-56D0A1C3B97B}" destId="{7FC14A0E-375C-456B-A3E9-93CEEAF1E07B}" srcOrd="0" destOrd="0" parTransId="{BF1A66EB-C26E-4293-BF56-2312746FF3F7}" sibTransId="{89DF3349-0C47-447C-A9AD-FD6CBE075ABB}"/>
    <dgm:cxn modelId="{14480D1C-30A6-4348-87A2-D69F12B0C05E}" srcId="{7FC14A0E-375C-456B-A3E9-93CEEAF1E07B}" destId="{6F4FFB49-BB9D-43E0-A6A5-4242195BA6F0}" srcOrd="0" destOrd="0" parTransId="{809C95FF-DFB8-47AD-BC11-3CE0F88C96B0}" sibTransId="{9305282D-673A-4153-BF7D-901BED778EA5}"/>
    <dgm:cxn modelId="{8BFF96B4-23AF-4FB8-B316-92B513F924FA}" type="presOf" srcId="{4F3DCA24-4432-4CE2-9378-7B444A0DE177}" destId="{FDA0F206-0067-4284-B196-EF701CE74AD0}" srcOrd="0" destOrd="0" presId="urn:microsoft.com/office/officeart/2005/8/layout/hierarchy1"/>
    <dgm:cxn modelId="{7213D9AC-6922-4F96-BD58-FFB03389B661}" type="presOf" srcId="{65DA233C-066E-466B-9BB2-CA0C0E8FA6F1}" destId="{7391E4F9-2DBE-41D3-AF9E-6EE1586ED486}" srcOrd="0" destOrd="0" presId="urn:microsoft.com/office/officeart/2005/8/layout/hierarchy1"/>
    <dgm:cxn modelId="{3098D2EC-7B12-4BC0-BE00-776D768B2C64}" type="presParOf" srcId="{AF23F538-C7B4-4ACF-9C1E-F018B265D78E}" destId="{FCA0E643-6FE1-492F-8C61-D767D8819BF3}" srcOrd="0" destOrd="0" presId="urn:microsoft.com/office/officeart/2005/8/layout/hierarchy1"/>
    <dgm:cxn modelId="{3C9307CB-63EC-403D-BBB9-48F403F14CAD}" type="presParOf" srcId="{FCA0E643-6FE1-492F-8C61-D767D8819BF3}" destId="{E01610BE-3749-44E3-93DA-B8769D52B32E}" srcOrd="0" destOrd="0" presId="urn:microsoft.com/office/officeart/2005/8/layout/hierarchy1"/>
    <dgm:cxn modelId="{CE214C2F-8DA1-4DC7-9E60-79CF2519A193}" type="presParOf" srcId="{E01610BE-3749-44E3-93DA-B8769D52B32E}" destId="{D38264E8-7AB8-4336-851D-ED911C4EF9B4}" srcOrd="0" destOrd="0" presId="urn:microsoft.com/office/officeart/2005/8/layout/hierarchy1"/>
    <dgm:cxn modelId="{129F6F9D-4FDA-4882-8E27-0A4A02BC4E48}" type="presParOf" srcId="{E01610BE-3749-44E3-93DA-B8769D52B32E}" destId="{397A04A6-5B0E-40C2-BA3C-9AF1555D940C}" srcOrd="1" destOrd="0" presId="urn:microsoft.com/office/officeart/2005/8/layout/hierarchy1"/>
    <dgm:cxn modelId="{4B435986-A39B-4951-808E-0979E64CB01F}" type="presParOf" srcId="{FCA0E643-6FE1-492F-8C61-D767D8819BF3}" destId="{1AFF09A2-60B0-45C4-B48B-492347D8F95F}" srcOrd="1" destOrd="0" presId="urn:microsoft.com/office/officeart/2005/8/layout/hierarchy1"/>
    <dgm:cxn modelId="{579B4918-B045-4E7C-ADEC-57083D574C39}" type="presParOf" srcId="{1AFF09A2-60B0-45C4-B48B-492347D8F95F}" destId="{1A7EC9A0-63C6-453F-BD33-A8E4F6BEAAFE}" srcOrd="0" destOrd="0" presId="urn:microsoft.com/office/officeart/2005/8/layout/hierarchy1"/>
    <dgm:cxn modelId="{687897EA-3CA4-4185-8674-C4077EB6C68B}" type="presParOf" srcId="{1AFF09A2-60B0-45C4-B48B-492347D8F95F}" destId="{434DB5E7-F9BB-4370-8A40-99FFCD7932C9}" srcOrd="1" destOrd="0" presId="urn:microsoft.com/office/officeart/2005/8/layout/hierarchy1"/>
    <dgm:cxn modelId="{953458C0-F92B-46E2-897E-920D48AE2A5C}" type="presParOf" srcId="{434DB5E7-F9BB-4370-8A40-99FFCD7932C9}" destId="{4B2D3B7F-87CF-4708-B74B-05F2ACEF542D}" srcOrd="0" destOrd="0" presId="urn:microsoft.com/office/officeart/2005/8/layout/hierarchy1"/>
    <dgm:cxn modelId="{AF2B65BA-3E2B-4720-BA8E-F5D320754499}" type="presParOf" srcId="{4B2D3B7F-87CF-4708-B74B-05F2ACEF542D}" destId="{1105B42F-CC3B-4E68-852F-43DEA55E341B}" srcOrd="0" destOrd="0" presId="urn:microsoft.com/office/officeart/2005/8/layout/hierarchy1"/>
    <dgm:cxn modelId="{EE5297C8-52CF-4984-9838-1117E60889FE}" type="presParOf" srcId="{4B2D3B7F-87CF-4708-B74B-05F2ACEF542D}" destId="{54F2447D-32A4-4319-9805-EF8CA7FE7AB8}" srcOrd="1" destOrd="0" presId="urn:microsoft.com/office/officeart/2005/8/layout/hierarchy1"/>
    <dgm:cxn modelId="{D0F0DDCA-5A17-4171-8E95-60EBEB928F5C}" type="presParOf" srcId="{434DB5E7-F9BB-4370-8A40-99FFCD7932C9}" destId="{3BD34342-351C-46C4-BEFF-CD63EFC359FC}" srcOrd="1" destOrd="0" presId="urn:microsoft.com/office/officeart/2005/8/layout/hierarchy1"/>
    <dgm:cxn modelId="{A945F65A-08F4-498B-BA7F-A54DB3ECFE4D}" type="presParOf" srcId="{3BD34342-351C-46C4-BEFF-CD63EFC359FC}" destId="{7391E4F9-2DBE-41D3-AF9E-6EE1586ED486}" srcOrd="0" destOrd="0" presId="urn:microsoft.com/office/officeart/2005/8/layout/hierarchy1"/>
    <dgm:cxn modelId="{A777BE2B-0309-460D-8A3B-779144274594}" type="presParOf" srcId="{3BD34342-351C-46C4-BEFF-CD63EFC359FC}" destId="{F25E358D-7802-4658-BD94-172857195628}" srcOrd="1" destOrd="0" presId="urn:microsoft.com/office/officeart/2005/8/layout/hierarchy1"/>
    <dgm:cxn modelId="{0CACEB95-C3EE-4775-9C27-D6E96CE88B55}" type="presParOf" srcId="{F25E358D-7802-4658-BD94-172857195628}" destId="{05526BA5-84A0-4A51-8939-C0C7E709C360}" srcOrd="0" destOrd="0" presId="urn:microsoft.com/office/officeart/2005/8/layout/hierarchy1"/>
    <dgm:cxn modelId="{F08DAC37-D981-4B5E-B906-DD7724244398}" type="presParOf" srcId="{05526BA5-84A0-4A51-8939-C0C7E709C360}" destId="{C282DA6C-578B-44FD-962D-AC3BEEB192EE}" srcOrd="0" destOrd="0" presId="urn:microsoft.com/office/officeart/2005/8/layout/hierarchy1"/>
    <dgm:cxn modelId="{922A19D8-E481-42FA-9CD9-D08CC8CC59B8}" type="presParOf" srcId="{05526BA5-84A0-4A51-8939-C0C7E709C360}" destId="{A1C8E9C9-471E-4D57-9284-51124E7F91A7}" srcOrd="1" destOrd="0" presId="urn:microsoft.com/office/officeart/2005/8/layout/hierarchy1"/>
    <dgm:cxn modelId="{212C62BA-5559-443F-877F-F9D7D75498EF}" type="presParOf" srcId="{F25E358D-7802-4658-BD94-172857195628}" destId="{AB1C4BB8-0B04-4A32-9CCF-F85F6DEB0BC8}" srcOrd="1" destOrd="0" presId="urn:microsoft.com/office/officeart/2005/8/layout/hierarchy1"/>
    <dgm:cxn modelId="{DAB88270-10F2-43C0-9C90-BA4F7C83B099}" type="presParOf" srcId="{AB1C4BB8-0B04-4A32-9CCF-F85F6DEB0BC8}" destId="{F7B74D70-4E9A-40D1-A47D-B39B7B1516FD}" srcOrd="0" destOrd="0" presId="urn:microsoft.com/office/officeart/2005/8/layout/hierarchy1"/>
    <dgm:cxn modelId="{0B5066E7-AF01-42C4-B75B-432F17AA6E6B}" type="presParOf" srcId="{AB1C4BB8-0B04-4A32-9CCF-F85F6DEB0BC8}" destId="{515376FE-2B15-4E7D-9E14-723E57CFDCB6}" srcOrd="1" destOrd="0" presId="urn:microsoft.com/office/officeart/2005/8/layout/hierarchy1"/>
    <dgm:cxn modelId="{B7C0344F-5AE0-4C06-B4F7-EF921B2FF509}" type="presParOf" srcId="{515376FE-2B15-4E7D-9E14-723E57CFDCB6}" destId="{7DCC589E-5A4E-4C5B-A6F0-2691B9170071}" srcOrd="0" destOrd="0" presId="urn:microsoft.com/office/officeart/2005/8/layout/hierarchy1"/>
    <dgm:cxn modelId="{2CC0DDD7-CB2A-4D77-9C64-A9FD247BE93A}" type="presParOf" srcId="{7DCC589E-5A4E-4C5B-A6F0-2691B9170071}" destId="{27565BF2-AC70-4BA6-8547-E8EA55BA91BB}" srcOrd="0" destOrd="0" presId="urn:microsoft.com/office/officeart/2005/8/layout/hierarchy1"/>
    <dgm:cxn modelId="{4F21A06E-2385-4AC1-83D5-7018FAD63D02}" type="presParOf" srcId="{7DCC589E-5A4E-4C5B-A6F0-2691B9170071}" destId="{DB24E55D-F939-4702-8CD8-7CB8060D3BE5}" srcOrd="1" destOrd="0" presId="urn:microsoft.com/office/officeart/2005/8/layout/hierarchy1"/>
    <dgm:cxn modelId="{7A952930-0E5B-4186-9E06-831AEC0D806A}" type="presParOf" srcId="{515376FE-2B15-4E7D-9E14-723E57CFDCB6}" destId="{916BC1AA-ABBC-4E0B-81F0-D009D56220B4}" srcOrd="1" destOrd="0" presId="urn:microsoft.com/office/officeart/2005/8/layout/hierarchy1"/>
    <dgm:cxn modelId="{C5F9E846-8E5F-488F-98D9-13B3AFEB27EA}" type="presParOf" srcId="{916BC1AA-ABBC-4E0B-81F0-D009D56220B4}" destId="{2CF0032D-7447-40B6-818B-161367331887}" srcOrd="0" destOrd="0" presId="urn:microsoft.com/office/officeart/2005/8/layout/hierarchy1"/>
    <dgm:cxn modelId="{7F8EB44F-22B7-4B17-96FF-1504634E5981}" type="presParOf" srcId="{916BC1AA-ABBC-4E0B-81F0-D009D56220B4}" destId="{7239412B-839D-4A2E-9ECD-3FC0C4C197F2}" srcOrd="1" destOrd="0" presId="urn:microsoft.com/office/officeart/2005/8/layout/hierarchy1"/>
    <dgm:cxn modelId="{2983F4FE-44F2-40A2-9FB0-3A423C29D13C}" type="presParOf" srcId="{7239412B-839D-4A2E-9ECD-3FC0C4C197F2}" destId="{1CABD207-C776-4C0F-84D7-500362BB535B}" srcOrd="0" destOrd="0" presId="urn:microsoft.com/office/officeart/2005/8/layout/hierarchy1"/>
    <dgm:cxn modelId="{80A644CE-02C4-4546-B1DA-71F32805C852}" type="presParOf" srcId="{1CABD207-C776-4C0F-84D7-500362BB535B}" destId="{ACC2A001-63E9-4638-90A4-A4A761737087}" srcOrd="0" destOrd="0" presId="urn:microsoft.com/office/officeart/2005/8/layout/hierarchy1"/>
    <dgm:cxn modelId="{2509B535-DDDA-4912-8459-AEEE4D5FE182}" type="presParOf" srcId="{1CABD207-C776-4C0F-84D7-500362BB535B}" destId="{DE8934E6-EE5B-4D61-BA88-A027DA023204}" srcOrd="1" destOrd="0" presId="urn:microsoft.com/office/officeart/2005/8/layout/hierarchy1"/>
    <dgm:cxn modelId="{9FDE3B4C-1C98-4A89-899F-5AC2A4EB581C}" type="presParOf" srcId="{7239412B-839D-4A2E-9ECD-3FC0C4C197F2}" destId="{438683F5-867E-4D1B-9108-9F056A1029CA}" srcOrd="1" destOrd="0" presId="urn:microsoft.com/office/officeart/2005/8/layout/hierarchy1"/>
    <dgm:cxn modelId="{BA31B89C-15A7-4761-9D76-38C1940C5A34}" type="presParOf" srcId="{438683F5-867E-4D1B-9108-9F056A1029CA}" destId="{07FB5CD2-53C0-4BA6-88AA-50BE4DB68F07}" srcOrd="0" destOrd="0" presId="urn:microsoft.com/office/officeart/2005/8/layout/hierarchy1"/>
    <dgm:cxn modelId="{94B822D1-23E2-4C5A-AAB3-70477376EFED}" type="presParOf" srcId="{438683F5-867E-4D1B-9108-9F056A1029CA}" destId="{008016E6-4959-4584-919F-5E563BBCC5F4}" srcOrd="1" destOrd="0" presId="urn:microsoft.com/office/officeart/2005/8/layout/hierarchy1"/>
    <dgm:cxn modelId="{DD6B0D46-A6CA-43E1-A1A4-6FE94FC787BA}" type="presParOf" srcId="{008016E6-4959-4584-919F-5E563BBCC5F4}" destId="{8C5F15A8-EF85-4E73-89D3-E67181446898}" srcOrd="0" destOrd="0" presId="urn:microsoft.com/office/officeart/2005/8/layout/hierarchy1"/>
    <dgm:cxn modelId="{1B18779C-27FC-46E7-828D-D2FE4ED4A8BA}" type="presParOf" srcId="{8C5F15A8-EF85-4E73-89D3-E67181446898}" destId="{35983823-C400-42CE-A4CC-EF8AFA5D61FA}" srcOrd="0" destOrd="0" presId="urn:microsoft.com/office/officeart/2005/8/layout/hierarchy1"/>
    <dgm:cxn modelId="{80E787E8-EC94-4653-96AF-30911B720B66}" type="presParOf" srcId="{8C5F15A8-EF85-4E73-89D3-E67181446898}" destId="{6FD463BF-28E0-4652-9629-D04D13ED7104}" srcOrd="1" destOrd="0" presId="urn:microsoft.com/office/officeart/2005/8/layout/hierarchy1"/>
    <dgm:cxn modelId="{07D3656B-F582-4627-BC95-016A56CE4FD9}" type="presParOf" srcId="{008016E6-4959-4584-919F-5E563BBCC5F4}" destId="{AE6D6EE4-0E0E-41F4-8A52-411F3817CEC8}" srcOrd="1" destOrd="0" presId="urn:microsoft.com/office/officeart/2005/8/layout/hierarchy1"/>
    <dgm:cxn modelId="{B4DCE173-01BC-4B19-A826-4248600E9581}" type="presParOf" srcId="{AB1C4BB8-0B04-4A32-9CCF-F85F6DEB0BC8}" destId="{80CC64BD-DB6C-4553-BD66-8F65CC2BF983}" srcOrd="2" destOrd="0" presId="urn:microsoft.com/office/officeart/2005/8/layout/hierarchy1"/>
    <dgm:cxn modelId="{74E88FCB-8A05-4604-A180-DD0203621754}" type="presParOf" srcId="{AB1C4BB8-0B04-4A32-9CCF-F85F6DEB0BC8}" destId="{8C2C007D-8301-4E24-A60B-01386FBD77BD}" srcOrd="3" destOrd="0" presId="urn:microsoft.com/office/officeart/2005/8/layout/hierarchy1"/>
    <dgm:cxn modelId="{882897DD-0BE7-49FB-AE1A-39FCA7F61C52}" type="presParOf" srcId="{8C2C007D-8301-4E24-A60B-01386FBD77BD}" destId="{FE61EDD6-5F58-4C32-9184-5BB9DA6965AE}" srcOrd="0" destOrd="0" presId="urn:microsoft.com/office/officeart/2005/8/layout/hierarchy1"/>
    <dgm:cxn modelId="{9E29344F-6AB8-4841-A288-5C65E6F38356}" type="presParOf" srcId="{FE61EDD6-5F58-4C32-9184-5BB9DA6965AE}" destId="{A987149C-3A14-4ED0-913E-742A40BC28F0}" srcOrd="0" destOrd="0" presId="urn:microsoft.com/office/officeart/2005/8/layout/hierarchy1"/>
    <dgm:cxn modelId="{A24654F5-3E00-482F-92EC-7DFD21164382}" type="presParOf" srcId="{FE61EDD6-5F58-4C32-9184-5BB9DA6965AE}" destId="{6A958155-7283-4717-A240-1B36193CB254}" srcOrd="1" destOrd="0" presId="urn:microsoft.com/office/officeart/2005/8/layout/hierarchy1"/>
    <dgm:cxn modelId="{94869EF6-A576-4F97-ABA6-9B154CE9A4B9}" type="presParOf" srcId="{8C2C007D-8301-4E24-A60B-01386FBD77BD}" destId="{A60E45D6-35FA-4305-BBD1-A1C5B55F1E70}" srcOrd="1" destOrd="0" presId="urn:microsoft.com/office/officeart/2005/8/layout/hierarchy1"/>
    <dgm:cxn modelId="{57B03F48-B547-4BCB-8EBA-76D334E27F52}" type="presParOf" srcId="{A60E45D6-35FA-4305-BBD1-A1C5B55F1E70}" destId="{11ED264E-CB74-4714-8459-4FFBE7FE7CAE}" srcOrd="0" destOrd="0" presId="urn:microsoft.com/office/officeart/2005/8/layout/hierarchy1"/>
    <dgm:cxn modelId="{CFBCB561-EF3E-4064-B4B2-5EC583526568}" type="presParOf" srcId="{A60E45D6-35FA-4305-BBD1-A1C5B55F1E70}" destId="{4C8C8476-EA66-48D4-9AC4-21C6067B1466}" srcOrd="1" destOrd="0" presId="urn:microsoft.com/office/officeart/2005/8/layout/hierarchy1"/>
    <dgm:cxn modelId="{38B18748-1E6D-40E2-9DD1-53D6F15DD9B0}" type="presParOf" srcId="{4C8C8476-EA66-48D4-9AC4-21C6067B1466}" destId="{1ECEF754-DE0E-4063-B874-1AFAF4EB645E}" srcOrd="0" destOrd="0" presId="urn:microsoft.com/office/officeart/2005/8/layout/hierarchy1"/>
    <dgm:cxn modelId="{F670B43C-1088-4ABC-9BDF-768CE16F03B5}" type="presParOf" srcId="{1ECEF754-DE0E-4063-B874-1AFAF4EB645E}" destId="{FD8B514A-ABE6-4895-9771-689C17FBCAEA}" srcOrd="0" destOrd="0" presId="urn:microsoft.com/office/officeart/2005/8/layout/hierarchy1"/>
    <dgm:cxn modelId="{9B39476E-91BE-4F54-BB20-8B237B6860B3}" type="presParOf" srcId="{1ECEF754-DE0E-4063-B874-1AFAF4EB645E}" destId="{3C92E5E6-D93C-4F85-801E-17F0110DB5E9}" srcOrd="1" destOrd="0" presId="urn:microsoft.com/office/officeart/2005/8/layout/hierarchy1"/>
    <dgm:cxn modelId="{4C92784C-C8FF-46FD-97D1-B5616EC11326}" type="presParOf" srcId="{4C8C8476-EA66-48D4-9AC4-21C6067B1466}" destId="{F6B9C850-C074-41AF-9DA4-838300716D96}" srcOrd="1" destOrd="0" presId="urn:microsoft.com/office/officeart/2005/8/layout/hierarchy1"/>
    <dgm:cxn modelId="{B94E12E8-E16F-41A1-BCFA-1255CB2F2DE9}" type="presParOf" srcId="{A60E45D6-35FA-4305-BBD1-A1C5B55F1E70}" destId="{07433A29-CD9B-4E6A-8162-BA67B9809616}" srcOrd="2" destOrd="0" presId="urn:microsoft.com/office/officeart/2005/8/layout/hierarchy1"/>
    <dgm:cxn modelId="{5A783771-F933-46DD-AC14-CDDACE62CFA0}" type="presParOf" srcId="{A60E45D6-35FA-4305-BBD1-A1C5B55F1E70}" destId="{E43E92F0-D576-4B6A-9B29-E6AD7A7AAFE2}" srcOrd="3" destOrd="0" presId="urn:microsoft.com/office/officeart/2005/8/layout/hierarchy1"/>
    <dgm:cxn modelId="{9E054DF9-8D84-404E-A328-C27438A1A24B}" type="presParOf" srcId="{E43E92F0-D576-4B6A-9B29-E6AD7A7AAFE2}" destId="{836953E0-46D9-434F-9648-332066F6694F}" srcOrd="0" destOrd="0" presId="urn:microsoft.com/office/officeart/2005/8/layout/hierarchy1"/>
    <dgm:cxn modelId="{9A872C99-22E9-44C2-817C-32871B272CA2}" type="presParOf" srcId="{836953E0-46D9-434F-9648-332066F6694F}" destId="{8E9A23FF-497F-48E7-8A5B-55FB5961E745}" srcOrd="0" destOrd="0" presId="urn:microsoft.com/office/officeart/2005/8/layout/hierarchy1"/>
    <dgm:cxn modelId="{CB0FEC40-E18E-494C-A271-09461D49DBA8}" type="presParOf" srcId="{836953E0-46D9-434F-9648-332066F6694F}" destId="{FDA0F206-0067-4284-B196-EF701CE74AD0}" srcOrd="1" destOrd="0" presId="urn:microsoft.com/office/officeart/2005/8/layout/hierarchy1"/>
    <dgm:cxn modelId="{BDA6F7AC-FC02-455C-8DAD-1F5832B49E69}" type="presParOf" srcId="{E43E92F0-D576-4B6A-9B29-E6AD7A7AAFE2}" destId="{5BF3C9D8-F1E2-4FD5-A976-68F7884F4870}" srcOrd="1" destOrd="0" presId="urn:microsoft.com/office/officeart/2005/8/layout/hierarchy1"/>
  </dgm:cxnLst>
  <dgm:bg/>
  <dgm:whole/>
</dgm:dataModel>
</file>

<file path=ppt/diagrams/data9.xml><?xml version="1.0" encoding="utf-8"?>
<dgm:dataModel xmlns:dgm="http://schemas.openxmlformats.org/drawingml/2006/diagram" xmlns:a="http://schemas.openxmlformats.org/drawingml/2006/main">
  <dgm:ptLst>
    <dgm:pt modelId="{890262B7-938A-43A2-BF60-BA1786E07239}"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7B323E2E-C405-4501-936A-830933E65057}">
      <dgm:prSet phldrT="[Text]" custT="1"/>
      <dgm:spPr/>
      <dgm:t>
        <a:bodyPr/>
        <a:lstStyle/>
        <a:p>
          <a:r>
            <a:rPr lang="en-US" sz="2000" b="1" dirty="0" smtClean="0">
              <a:latin typeface="Times New Roman" pitchFamily="18" charset="0"/>
              <a:cs typeface="Times New Roman" pitchFamily="18" charset="0"/>
            </a:rPr>
            <a:t>Public Service Commission (PSC)</a:t>
          </a:r>
          <a:endParaRPr lang="en-US" sz="2000" b="1" dirty="0">
            <a:latin typeface="Times New Roman" pitchFamily="18" charset="0"/>
            <a:cs typeface="Times New Roman" pitchFamily="18" charset="0"/>
          </a:endParaRPr>
        </a:p>
      </dgm:t>
    </dgm:pt>
    <dgm:pt modelId="{22F721CE-E0CB-4245-BC4A-5B3E4146E7F7}" type="parTrans" cxnId="{428661FC-C8F0-481F-8ED1-18A6275219E3}">
      <dgm:prSet/>
      <dgm:spPr/>
      <dgm:t>
        <a:bodyPr/>
        <a:lstStyle/>
        <a:p>
          <a:endParaRPr lang="en-US"/>
        </a:p>
      </dgm:t>
    </dgm:pt>
    <dgm:pt modelId="{16F54CE4-C268-4B0A-908D-F7E1624AF941}" type="sibTrans" cxnId="{428661FC-C8F0-481F-8ED1-18A6275219E3}">
      <dgm:prSet/>
      <dgm:spPr/>
      <dgm:t>
        <a:bodyPr/>
        <a:lstStyle/>
        <a:p>
          <a:endParaRPr lang="en-US"/>
        </a:p>
      </dgm:t>
    </dgm:pt>
    <dgm:pt modelId="{B2818CA4-6D04-4A4A-954E-E62DC41C4B5D}">
      <dgm:prSet phldrT="[Text]" custT="1"/>
      <dgm:spPr/>
      <dgm:t>
        <a:bodyPr/>
        <a:lstStyle/>
        <a:p>
          <a:r>
            <a:rPr lang="en-US" sz="1600" dirty="0" smtClean="0">
              <a:latin typeface="Times New Roman" pitchFamily="18" charset="0"/>
              <a:cs typeface="Times New Roman" pitchFamily="18" charset="0"/>
            </a:rPr>
            <a:t>Goal</a:t>
          </a:r>
          <a:endParaRPr lang="en-US" sz="1600" dirty="0">
            <a:latin typeface="Times New Roman" pitchFamily="18" charset="0"/>
            <a:cs typeface="Times New Roman" pitchFamily="18" charset="0"/>
          </a:endParaRPr>
        </a:p>
      </dgm:t>
    </dgm:pt>
    <dgm:pt modelId="{A327D7BF-1EC5-4785-89F0-BAE8041F2B43}" type="parTrans" cxnId="{9D6CC893-8FCE-43FD-8467-47DDC2977E07}">
      <dgm:prSet/>
      <dgm:spPr/>
      <dgm:t>
        <a:bodyPr/>
        <a:lstStyle/>
        <a:p>
          <a:endParaRPr lang="en-US" dirty="0"/>
        </a:p>
      </dgm:t>
    </dgm:pt>
    <dgm:pt modelId="{20041E9B-8605-493B-88DC-5C209725ECA1}" type="sibTrans" cxnId="{9D6CC893-8FCE-43FD-8467-47DDC2977E07}">
      <dgm:prSet/>
      <dgm:spPr/>
      <dgm:t>
        <a:bodyPr/>
        <a:lstStyle/>
        <a:p>
          <a:endParaRPr lang="en-US"/>
        </a:p>
      </dgm:t>
    </dgm:pt>
    <dgm:pt modelId="{82452C17-D1FE-442A-AC7B-7687E0C8D16D}">
      <dgm:prSet phldrT="[Text]" custT="1"/>
      <dgm:spPr/>
      <dgm:t>
        <a:bodyPr/>
        <a:lstStyle/>
        <a:p>
          <a:r>
            <a:rPr lang="en-US" sz="1600" dirty="0" smtClean="0">
              <a:latin typeface="Times New Roman" pitchFamily="18" charset="0"/>
              <a:cs typeface="Times New Roman" pitchFamily="18" charset="0"/>
            </a:rPr>
            <a:t>Goals Fulfilled Through</a:t>
          </a:r>
          <a:r>
            <a:rPr lang="en-US" sz="1600" baseline="30000" dirty="0" smtClean="0">
              <a:latin typeface="Times New Roman" pitchFamily="18" charset="0"/>
              <a:cs typeface="Times New Roman" pitchFamily="18" charset="0"/>
            </a:rPr>
            <a:t>2</a:t>
          </a:r>
          <a:endParaRPr lang="en-US" sz="1600" baseline="30000" dirty="0">
            <a:latin typeface="Times New Roman" pitchFamily="18" charset="0"/>
            <a:cs typeface="Times New Roman" pitchFamily="18" charset="0"/>
          </a:endParaRPr>
        </a:p>
      </dgm:t>
    </dgm:pt>
    <dgm:pt modelId="{80A2FEB7-9097-4D89-B5FE-840F4D8A2C85}" type="parTrans" cxnId="{AEC7C5EC-8C17-4D2A-80DA-628419764382}">
      <dgm:prSet/>
      <dgm:spPr/>
      <dgm:t>
        <a:bodyPr/>
        <a:lstStyle/>
        <a:p>
          <a:endParaRPr lang="en-US" dirty="0"/>
        </a:p>
      </dgm:t>
    </dgm:pt>
    <dgm:pt modelId="{7742443E-AA3B-4D63-A212-65ACC68B9505}" type="sibTrans" cxnId="{AEC7C5EC-8C17-4D2A-80DA-628419764382}">
      <dgm:prSet/>
      <dgm:spPr/>
      <dgm:t>
        <a:bodyPr/>
        <a:lstStyle/>
        <a:p>
          <a:endParaRPr lang="en-US"/>
        </a:p>
      </dgm:t>
    </dgm:pt>
    <dgm:pt modelId="{D2F38923-B886-4102-AFE1-C6B99011D0C9}">
      <dgm:prSet phldrT="[Text]" custT="1"/>
      <dgm:spPr/>
      <dgm:t>
        <a:bodyPr/>
        <a:lstStyle/>
        <a:p>
          <a:r>
            <a:rPr lang="en-US" sz="1600" dirty="0" smtClean="0">
              <a:latin typeface="Times New Roman" pitchFamily="18" charset="0"/>
              <a:cs typeface="Times New Roman" pitchFamily="18" charset="0"/>
            </a:rPr>
            <a:t>Economic Regulation</a:t>
          </a:r>
          <a:endParaRPr lang="en-US" sz="1600" dirty="0">
            <a:latin typeface="Times New Roman" pitchFamily="18" charset="0"/>
            <a:cs typeface="Times New Roman" pitchFamily="18" charset="0"/>
          </a:endParaRPr>
        </a:p>
      </dgm:t>
    </dgm:pt>
    <dgm:pt modelId="{2BF1267F-6D2B-47A4-8081-E35BCF8D8B57}" type="parTrans" cxnId="{08F247A3-1892-4E6A-8ADE-797F8A1A7EBE}">
      <dgm:prSet/>
      <dgm:spPr/>
      <dgm:t>
        <a:bodyPr/>
        <a:lstStyle/>
        <a:p>
          <a:endParaRPr lang="en-US" dirty="0"/>
        </a:p>
      </dgm:t>
    </dgm:pt>
    <dgm:pt modelId="{10EB991B-E2CC-4594-8728-80E6BC5DEED8}" type="sibTrans" cxnId="{08F247A3-1892-4E6A-8ADE-797F8A1A7EBE}">
      <dgm:prSet/>
      <dgm:spPr/>
      <dgm:t>
        <a:bodyPr/>
        <a:lstStyle/>
        <a:p>
          <a:endParaRPr lang="en-US"/>
        </a:p>
      </dgm:t>
    </dgm:pt>
    <dgm:pt modelId="{C92AEC79-2DAC-4992-AE9B-A08AF98EFDDB}">
      <dgm:prSet phldrT="[Text]" custT="1"/>
      <dgm:spPr/>
      <dgm:t>
        <a:bodyPr/>
        <a:lstStyle/>
        <a:p>
          <a:r>
            <a:rPr lang="en-US" sz="1600" dirty="0" smtClean="0">
              <a:latin typeface="Times New Roman" pitchFamily="18" charset="0"/>
              <a:cs typeface="Times New Roman" pitchFamily="18" charset="0"/>
            </a:rPr>
            <a:t>Facilitate Efficient Provision Of Safe and Reliable Utility Services At Fair Prices</a:t>
          </a:r>
          <a:r>
            <a:rPr lang="en-US" sz="1600" baseline="30000" dirty="0" smtClean="0">
              <a:latin typeface="Times New Roman" pitchFamily="18" charset="0"/>
              <a:cs typeface="Times New Roman" pitchFamily="18" charset="0"/>
            </a:rPr>
            <a:t>2</a:t>
          </a:r>
          <a:r>
            <a:rPr lang="en-US" sz="1600" dirty="0" smtClean="0">
              <a:latin typeface="Times New Roman" pitchFamily="18" charset="0"/>
              <a:cs typeface="Times New Roman" pitchFamily="18" charset="0"/>
            </a:rPr>
            <a:t>.</a:t>
          </a:r>
          <a:endParaRPr lang="en-US" sz="1600" dirty="0">
            <a:latin typeface="Times New Roman" pitchFamily="18" charset="0"/>
            <a:cs typeface="Times New Roman" pitchFamily="18" charset="0"/>
          </a:endParaRPr>
        </a:p>
      </dgm:t>
    </dgm:pt>
    <dgm:pt modelId="{EB14E256-E65C-4BBB-AB22-8B1A099A28AD}" type="parTrans" cxnId="{EC2FDDF5-ECD3-4391-9AC5-3794A96CC9F9}">
      <dgm:prSet/>
      <dgm:spPr/>
      <dgm:t>
        <a:bodyPr/>
        <a:lstStyle/>
        <a:p>
          <a:endParaRPr lang="en-US" dirty="0"/>
        </a:p>
      </dgm:t>
    </dgm:pt>
    <dgm:pt modelId="{7339FB48-6A22-4FCD-9A46-F5A68CFABF35}" type="sibTrans" cxnId="{EC2FDDF5-ECD3-4391-9AC5-3794A96CC9F9}">
      <dgm:prSet/>
      <dgm:spPr/>
      <dgm:t>
        <a:bodyPr/>
        <a:lstStyle/>
        <a:p>
          <a:endParaRPr lang="en-US"/>
        </a:p>
      </dgm:t>
    </dgm:pt>
    <dgm:pt modelId="{2B641AE1-5EDB-47AF-91D1-2574C7768D8D}">
      <dgm:prSet custT="1"/>
      <dgm:spPr/>
      <dgm:t>
        <a:bodyPr/>
        <a:lstStyle/>
        <a:p>
          <a:r>
            <a:rPr lang="en-US" sz="1600" dirty="0" smtClean="0">
              <a:latin typeface="Times New Roman" pitchFamily="18" charset="0"/>
              <a:cs typeface="Times New Roman" pitchFamily="18" charset="0"/>
            </a:rPr>
            <a:t>Regulatory Oversight</a:t>
          </a:r>
        </a:p>
      </dgm:t>
    </dgm:pt>
    <dgm:pt modelId="{4945B7C2-2FB1-4015-B4F9-EF610F4D895B}" type="parTrans" cxnId="{3219A7D2-AA8D-4D88-AEE1-58B8CB9717FF}">
      <dgm:prSet/>
      <dgm:spPr/>
      <dgm:t>
        <a:bodyPr/>
        <a:lstStyle/>
        <a:p>
          <a:endParaRPr lang="en-US" dirty="0"/>
        </a:p>
      </dgm:t>
    </dgm:pt>
    <dgm:pt modelId="{46A92806-7FB5-441E-BD4E-6192A34A0A1D}" type="sibTrans" cxnId="{3219A7D2-AA8D-4D88-AEE1-58B8CB9717FF}">
      <dgm:prSet/>
      <dgm:spPr/>
      <dgm:t>
        <a:bodyPr/>
        <a:lstStyle/>
        <a:p>
          <a:endParaRPr lang="en-US"/>
        </a:p>
      </dgm:t>
    </dgm:pt>
    <dgm:pt modelId="{6D724C36-2F7C-44FC-9BCB-07BAC5465F2F}">
      <dgm:prSet custT="1"/>
      <dgm:spPr/>
      <dgm:t>
        <a:bodyPr/>
        <a:lstStyle/>
        <a:p>
          <a:r>
            <a:rPr lang="en-US" sz="1600" dirty="0" smtClean="0">
              <a:latin typeface="Times New Roman" pitchFamily="18" charset="0"/>
              <a:cs typeface="Times New Roman" pitchFamily="18" charset="0"/>
            </a:rPr>
            <a:t>Service Regulation and Consumer Assistance</a:t>
          </a:r>
          <a:endParaRPr lang="en-US" sz="1600" dirty="0">
            <a:latin typeface="Times New Roman" pitchFamily="18" charset="0"/>
            <a:cs typeface="Times New Roman" pitchFamily="18" charset="0"/>
          </a:endParaRPr>
        </a:p>
      </dgm:t>
    </dgm:pt>
    <dgm:pt modelId="{8A3F3E40-925D-4D60-B89A-55E5C105DE8E}" type="parTrans" cxnId="{57C5D104-7562-47F6-9BAB-E201B60665A4}">
      <dgm:prSet/>
      <dgm:spPr/>
      <dgm:t>
        <a:bodyPr/>
        <a:lstStyle/>
        <a:p>
          <a:endParaRPr lang="en-US" dirty="0"/>
        </a:p>
      </dgm:t>
    </dgm:pt>
    <dgm:pt modelId="{323F9658-BCF7-49A8-ACB8-8BA6AC761DFB}" type="sibTrans" cxnId="{57C5D104-7562-47F6-9BAB-E201B60665A4}">
      <dgm:prSet/>
      <dgm:spPr/>
      <dgm:t>
        <a:bodyPr/>
        <a:lstStyle/>
        <a:p>
          <a:endParaRPr lang="en-US"/>
        </a:p>
      </dgm:t>
    </dgm:pt>
    <dgm:pt modelId="{2046CD29-D280-4F1D-A4CD-646A7BC68035}">
      <dgm:prSet phldrT="[Text]" custT="1"/>
      <dgm:spPr/>
      <dgm:t>
        <a:bodyPr/>
        <a:lstStyle/>
        <a:p>
          <a:r>
            <a:rPr lang="en-US" sz="1800" b="1" dirty="0" smtClean="0">
              <a:latin typeface="Times New Roman" pitchFamily="18" charset="0"/>
              <a:cs typeface="Times New Roman" pitchFamily="18" charset="0"/>
            </a:rPr>
            <a:t>Responsible for utility and consumer power regulation</a:t>
          </a:r>
          <a:endParaRPr lang="en-US" sz="1800" b="1" dirty="0">
            <a:latin typeface="Times New Roman" pitchFamily="18" charset="0"/>
            <a:cs typeface="Times New Roman" pitchFamily="18" charset="0"/>
          </a:endParaRPr>
        </a:p>
      </dgm:t>
    </dgm:pt>
    <dgm:pt modelId="{F4163E31-2651-4856-83F6-C58A9ADB242B}" type="parTrans" cxnId="{3B1C2C5F-4946-402F-9DD3-CBF25A3F0E80}">
      <dgm:prSet/>
      <dgm:spPr/>
      <dgm:t>
        <a:bodyPr/>
        <a:lstStyle/>
        <a:p>
          <a:endParaRPr lang="en-US" dirty="0"/>
        </a:p>
      </dgm:t>
    </dgm:pt>
    <dgm:pt modelId="{26413D3C-AC5F-45ED-8BE2-AFED27933FC1}" type="sibTrans" cxnId="{3B1C2C5F-4946-402F-9DD3-CBF25A3F0E80}">
      <dgm:prSet/>
      <dgm:spPr/>
      <dgm:t>
        <a:bodyPr/>
        <a:lstStyle/>
        <a:p>
          <a:endParaRPr lang="en-US"/>
        </a:p>
      </dgm:t>
    </dgm:pt>
    <dgm:pt modelId="{9516623D-B445-40F5-B075-00C709F75ADD}" type="pres">
      <dgm:prSet presAssocID="{890262B7-938A-43A2-BF60-BA1786E07239}" presName="hierChild1" presStyleCnt="0">
        <dgm:presLayoutVars>
          <dgm:chPref val="1"/>
          <dgm:dir/>
          <dgm:animOne val="branch"/>
          <dgm:animLvl val="lvl"/>
          <dgm:resizeHandles/>
        </dgm:presLayoutVars>
      </dgm:prSet>
      <dgm:spPr/>
      <dgm:t>
        <a:bodyPr/>
        <a:lstStyle/>
        <a:p>
          <a:endParaRPr lang="en-US"/>
        </a:p>
      </dgm:t>
    </dgm:pt>
    <dgm:pt modelId="{4E99063D-77DF-4350-9FE9-122C05C24D54}" type="pres">
      <dgm:prSet presAssocID="{7B323E2E-C405-4501-936A-830933E65057}" presName="hierRoot1" presStyleCnt="0"/>
      <dgm:spPr/>
    </dgm:pt>
    <dgm:pt modelId="{E45BD26D-445E-4868-9D7F-C2A672580C9F}" type="pres">
      <dgm:prSet presAssocID="{7B323E2E-C405-4501-936A-830933E65057}" presName="composite" presStyleCnt="0"/>
      <dgm:spPr/>
    </dgm:pt>
    <dgm:pt modelId="{0F046726-46F5-48F1-8A41-14B258BB0817}" type="pres">
      <dgm:prSet presAssocID="{7B323E2E-C405-4501-936A-830933E65057}" presName="background" presStyleLbl="node0" presStyleIdx="0" presStyleCnt="1"/>
      <dgm:spPr/>
    </dgm:pt>
    <dgm:pt modelId="{4061057C-B0A3-410A-8E9E-ED790E5D0DFF}" type="pres">
      <dgm:prSet presAssocID="{7B323E2E-C405-4501-936A-830933E65057}" presName="text" presStyleLbl="fgAcc0" presStyleIdx="0" presStyleCnt="1" custScaleX="231159">
        <dgm:presLayoutVars>
          <dgm:chPref val="3"/>
        </dgm:presLayoutVars>
      </dgm:prSet>
      <dgm:spPr/>
      <dgm:t>
        <a:bodyPr/>
        <a:lstStyle/>
        <a:p>
          <a:endParaRPr lang="en-US"/>
        </a:p>
      </dgm:t>
    </dgm:pt>
    <dgm:pt modelId="{61DDCF0A-C089-4769-B730-B839B771C84C}" type="pres">
      <dgm:prSet presAssocID="{7B323E2E-C405-4501-936A-830933E65057}" presName="hierChild2" presStyleCnt="0"/>
      <dgm:spPr/>
    </dgm:pt>
    <dgm:pt modelId="{3E515B99-743F-4574-935F-F3CFFFF1FF1B}" type="pres">
      <dgm:prSet presAssocID="{F4163E31-2651-4856-83F6-C58A9ADB242B}" presName="Name10" presStyleLbl="parChTrans1D2" presStyleIdx="0" presStyleCnt="1"/>
      <dgm:spPr/>
      <dgm:t>
        <a:bodyPr/>
        <a:lstStyle/>
        <a:p>
          <a:endParaRPr lang="en-US"/>
        </a:p>
      </dgm:t>
    </dgm:pt>
    <dgm:pt modelId="{AC580280-B5D5-4750-B7B4-457F3F732AB4}" type="pres">
      <dgm:prSet presAssocID="{2046CD29-D280-4F1D-A4CD-646A7BC68035}" presName="hierRoot2" presStyleCnt="0"/>
      <dgm:spPr/>
    </dgm:pt>
    <dgm:pt modelId="{33253E8C-096D-4DD6-9FD5-7C6F46A27114}" type="pres">
      <dgm:prSet presAssocID="{2046CD29-D280-4F1D-A4CD-646A7BC68035}" presName="composite2" presStyleCnt="0"/>
      <dgm:spPr/>
    </dgm:pt>
    <dgm:pt modelId="{75466319-2F11-4DE7-91D9-3F486D8A7250}" type="pres">
      <dgm:prSet presAssocID="{2046CD29-D280-4F1D-A4CD-646A7BC68035}" presName="background2" presStyleLbl="node2" presStyleIdx="0" presStyleCnt="1"/>
      <dgm:spPr/>
    </dgm:pt>
    <dgm:pt modelId="{F6322D52-479D-44DE-A2EB-9672E7FD7609}" type="pres">
      <dgm:prSet presAssocID="{2046CD29-D280-4F1D-A4CD-646A7BC68035}" presName="text2" presStyleLbl="fgAcc2" presStyleIdx="0" presStyleCnt="1" custScaleX="231159">
        <dgm:presLayoutVars>
          <dgm:chPref val="3"/>
        </dgm:presLayoutVars>
      </dgm:prSet>
      <dgm:spPr/>
      <dgm:t>
        <a:bodyPr/>
        <a:lstStyle/>
        <a:p>
          <a:endParaRPr lang="en-US"/>
        </a:p>
      </dgm:t>
    </dgm:pt>
    <dgm:pt modelId="{39F0C112-3B23-476E-B898-2D4D8E91A060}" type="pres">
      <dgm:prSet presAssocID="{2046CD29-D280-4F1D-A4CD-646A7BC68035}" presName="hierChild3" presStyleCnt="0"/>
      <dgm:spPr/>
    </dgm:pt>
    <dgm:pt modelId="{F2BF594D-529E-4320-B1A5-2B71FCF202DD}" type="pres">
      <dgm:prSet presAssocID="{A327D7BF-1EC5-4785-89F0-BAE8041F2B43}" presName="Name17" presStyleLbl="parChTrans1D3" presStyleIdx="0" presStyleCnt="2"/>
      <dgm:spPr/>
      <dgm:t>
        <a:bodyPr/>
        <a:lstStyle/>
        <a:p>
          <a:endParaRPr lang="en-US"/>
        </a:p>
      </dgm:t>
    </dgm:pt>
    <dgm:pt modelId="{EA9D0389-D74A-4FDE-8F51-D84DF811CB43}" type="pres">
      <dgm:prSet presAssocID="{B2818CA4-6D04-4A4A-954E-E62DC41C4B5D}" presName="hierRoot3" presStyleCnt="0"/>
      <dgm:spPr/>
    </dgm:pt>
    <dgm:pt modelId="{C4DF78AE-D288-4D25-8F64-7A48026A9913}" type="pres">
      <dgm:prSet presAssocID="{B2818CA4-6D04-4A4A-954E-E62DC41C4B5D}" presName="composite3" presStyleCnt="0"/>
      <dgm:spPr/>
    </dgm:pt>
    <dgm:pt modelId="{0293BB6B-DEEF-46A9-BBB6-0C766F548721}" type="pres">
      <dgm:prSet presAssocID="{B2818CA4-6D04-4A4A-954E-E62DC41C4B5D}" presName="background3" presStyleLbl="node3" presStyleIdx="0" presStyleCnt="2"/>
      <dgm:spPr/>
    </dgm:pt>
    <dgm:pt modelId="{DC76D407-7815-4FEC-A849-FF7EC5EC14DF}" type="pres">
      <dgm:prSet presAssocID="{B2818CA4-6D04-4A4A-954E-E62DC41C4B5D}" presName="text3" presStyleLbl="fgAcc3" presStyleIdx="0" presStyleCnt="2">
        <dgm:presLayoutVars>
          <dgm:chPref val="3"/>
        </dgm:presLayoutVars>
      </dgm:prSet>
      <dgm:spPr/>
      <dgm:t>
        <a:bodyPr/>
        <a:lstStyle/>
        <a:p>
          <a:endParaRPr lang="en-US"/>
        </a:p>
      </dgm:t>
    </dgm:pt>
    <dgm:pt modelId="{99F221B9-9A57-423A-9AB6-5CCB5E1EC854}" type="pres">
      <dgm:prSet presAssocID="{B2818CA4-6D04-4A4A-954E-E62DC41C4B5D}" presName="hierChild4" presStyleCnt="0"/>
      <dgm:spPr/>
    </dgm:pt>
    <dgm:pt modelId="{5FE73071-1E70-4FF3-B499-D9127BA5C8B2}" type="pres">
      <dgm:prSet presAssocID="{EB14E256-E65C-4BBB-AB22-8B1A099A28AD}" presName="Name23" presStyleLbl="parChTrans1D4" presStyleIdx="0" presStyleCnt="4"/>
      <dgm:spPr/>
      <dgm:t>
        <a:bodyPr/>
        <a:lstStyle/>
        <a:p>
          <a:endParaRPr lang="en-US"/>
        </a:p>
      </dgm:t>
    </dgm:pt>
    <dgm:pt modelId="{3395A2B0-6294-403C-8135-E4155F31D98F}" type="pres">
      <dgm:prSet presAssocID="{C92AEC79-2DAC-4992-AE9B-A08AF98EFDDB}" presName="hierRoot4" presStyleCnt="0"/>
      <dgm:spPr/>
    </dgm:pt>
    <dgm:pt modelId="{3D2D3C33-DF33-4AA7-A1AF-96DB38C931C0}" type="pres">
      <dgm:prSet presAssocID="{C92AEC79-2DAC-4992-AE9B-A08AF98EFDDB}" presName="composite4" presStyleCnt="0"/>
      <dgm:spPr/>
    </dgm:pt>
    <dgm:pt modelId="{9EC1BCBE-6F5B-4319-B6A2-F22CA43906D5}" type="pres">
      <dgm:prSet presAssocID="{C92AEC79-2DAC-4992-AE9B-A08AF98EFDDB}" presName="background4" presStyleLbl="node4" presStyleIdx="0" presStyleCnt="4"/>
      <dgm:spPr/>
    </dgm:pt>
    <dgm:pt modelId="{3DD3D305-6EFF-4A72-A020-44AC67548BF9}" type="pres">
      <dgm:prSet presAssocID="{C92AEC79-2DAC-4992-AE9B-A08AF98EFDDB}" presName="text4" presStyleLbl="fgAcc4" presStyleIdx="0" presStyleCnt="4">
        <dgm:presLayoutVars>
          <dgm:chPref val="3"/>
        </dgm:presLayoutVars>
      </dgm:prSet>
      <dgm:spPr/>
      <dgm:t>
        <a:bodyPr/>
        <a:lstStyle/>
        <a:p>
          <a:endParaRPr lang="en-US"/>
        </a:p>
      </dgm:t>
    </dgm:pt>
    <dgm:pt modelId="{F35DD2C3-2A6E-4565-8CF3-1F8FBA2686BB}" type="pres">
      <dgm:prSet presAssocID="{C92AEC79-2DAC-4992-AE9B-A08AF98EFDDB}" presName="hierChild5" presStyleCnt="0"/>
      <dgm:spPr/>
    </dgm:pt>
    <dgm:pt modelId="{BE94EBCB-81A8-4D5C-8EEE-9F4256F1738F}" type="pres">
      <dgm:prSet presAssocID="{80A2FEB7-9097-4D89-B5FE-840F4D8A2C85}" presName="Name17" presStyleLbl="parChTrans1D3" presStyleIdx="1" presStyleCnt="2"/>
      <dgm:spPr/>
      <dgm:t>
        <a:bodyPr/>
        <a:lstStyle/>
        <a:p>
          <a:endParaRPr lang="en-US"/>
        </a:p>
      </dgm:t>
    </dgm:pt>
    <dgm:pt modelId="{DF857FFA-F6B8-4BE4-B031-745D3688E173}" type="pres">
      <dgm:prSet presAssocID="{82452C17-D1FE-442A-AC7B-7687E0C8D16D}" presName="hierRoot3" presStyleCnt="0"/>
      <dgm:spPr/>
    </dgm:pt>
    <dgm:pt modelId="{ADE4FD06-B894-4AB1-9F75-3BB65A54D3F7}" type="pres">
      <dgm:prSet presAssocID="{82452C17-D1FE-442A-AC7B-7687E0C8D16D}" presName="composite3" presStyleCnt="0"/>
      <dgm:spPr/>
    </dgm:pt>
    <dgm:pt modelId="{4066C20E-0192-48F5-B707-D067228AFDCD}" type="pres">
      <dgm:prSet presAssocID="{82452C17-D1FE-442A-AC7B-7687E0C8D16D}" presName="background3" presStyleLbl="node3" presStyleIdx="1" presStyleCnt="2"/>
      <dgm:spPr/>
    </dgm:pt>
    <dgm:pt modelId="{305D6481-DDF6-48BC-BAFA-2DA1495E0C89}" type="pres">
      <dgm:prSet presAssocID="{82452C17-D1FE-442A-AC7B-7687E0C8D16D}" presName="text3" presStyleLbl="fgAcc3" presStyleIdx="1" presStyleCnt="2">
        <dgm:presLayoutVars>
          <dgm:chPref val="3"/>
        </dgm:presLayoutVars>
      </dgm:prSet>
      <dgm:spPr/>
      <dgm:t>
        <a:bodyPr/>
        <a:lstStyle/>
        <a:p>
          <a:endParaRPr lang="en-US"/>
        </a:p>
      </dgm:t>
    </dgm:pt>
    <dgm:pt modelId="{B5FE077B-3CB0-4083-9A8D-0A1449B42752}" type="pres">
      <dgm:prSet presAssocID="{82452C17-D1FE-442A-AC7B-7687E0C8D16D}" presName="hierChild4" presStyleCnt="0"/>
      <dgm:spPr/>
    </dgm:pt>
    <dgm:pt modelId="{47EEA584-0067-49D1-9F10-155DE5378AC3}" type="pres">
      <dgm:prSet presAssocID="{2BF1267F-6D2B-47A4-8081-E35BCF8D8B57}" presName="Name23" presStyleLbl="parChTrans1D4" presStyleIdx="1" presStyleCnt="4"/>
      <dgm:spPr/>
      <dgm:t>
        <a:bodyPr/>
        <a:lstStyle/>
        <a:p>
          <a:endParaRPr lang="en-US"/>
        </a:p>
      </dgm:t>
    </dgm:pt>
    <dgm:pt modelId="{A762044D-D9FA-490D-B6CE-464872E5031E}" type="pres">
      <dgm:prSet presAssocID="{D2F38923-B886-4102-AFE1-C6B99011D0C9}" presName="hierRoot4" presStyleCnt="0"/>
      <dgm:spPr/>
    </dgm:pt>
    <dgm:pt modelId="{9D94C608-5BE2-4DCC-83F9-B22AEF446C2C}" type="pres">
      <dgm:prSet presAssocID="{D2F38923-B886-4102-AFE1-C6B99011D0C9}" presName="composite4" presStyleCnt="0"/>
      <dgm:spPr/>
    </dgm:pt>
    <dgm:pt modelId="{9FCFBB28-668A-4945-A280-3FD8FC3CA723}" type="pres">
      <dgm:prSet presAssocID="{D2F38923-B886-4102-AFE1-C6B99011D0C9}" presName="background4" presStyleLbl="node4" presStyleIdx="1" presStyleCnt="4"/>
      <dgm:spPr/>
    </dgm:pt>
    <dgm:pt modelId="{F7422219-97B7-454B-BA1A-1B7403C390B3}" type="pres">
      <dgm:prSet presAssocID="{D2F38923-B886-4102-AFE1-C6B99011D0C9}" presName="text4" presStyleLbl="fgAcc4" presStyleIdx="1" presStyleCnt="4">
        <dgm:presLayoutVars>
          <dgm:chPref val="3"/>
        </dgm:presLayoutVars>
      </dgm:prSet>
      <dgm:spPr/>
      <dgm:t>
        <a:bodyPr/>
        <a:lstStyle/>
        <a:p>
          <a:endParaRPr lang="en-US"/>
        </a:p>
      </dgm:t>
    </dgm:pt>
    <dgm:pt modelId="{D5982532-51D3-4C29-8EC3-A7E12A6F2BF6}" type="pres">
      <dgm:prSet presAssocID="{D2F38923-B886-4102-AFE1-C6B99011D0C9}" presName="hierChild5" presStyleCnt="0"/>
      <dgm:spPr/>
    </dgm:pt>
    <dgm:pt modelId="{A73D4BD5-CD13-4A40-930A-B93BAB08130C}" type="pres">
      <dgm:prSet presAssocID="{4945B7C2-2FB1-4015-B4F9-EF610F4D895B}" presName="Name23" presStyleLbl="parChTrans1D4" presStyleIdx="2" presStyleCnt="4"/>
      <dgm:spPr/>
      <dgm:t>
        <a:bodyPr/>
        <a:lstStyle/>
        <a:p>
          <a:endParaRPr lang="en-US"/>
        </a:p>
      </dgm:t>
    </dgm:pt>
    <dgm:pt modelId="{CF091C80-8C41-4CAD-8F14-390E77F6614B}" type="pres">
      <dgm:prSet presAssocID="{2B641AE1-5EDB-47AF-91D1-2574C7768D8D}" presName="hierRoot4" presStyleCnt="0"/>
      <dgm:spPr/>
    </dgm:pt>
    <dgm:pt modelId="{7F11044E-018A-420D-A259-39831D24776E}" type="pres">
      <dgm:prSet presAssocID="{2B641AE1-5EDB-47AF-91D1-2574C7768D8D}" presName="composite4" presStyleCnt="0"/>
      <dgm:spPr/>
    </dgm:pt>
    <dgm:pt modelId="{8B1AAB65-D12F-4151-A2B6-034CBCDDCC07}" type="pres">
      <dgm:prSet presAssocID="{2B641AE1-5EDB-47AF-91D1-2574C7768D8D}" presName="background4" presStyleLbl="node4" presStyleIdx="2" presStyleCnt="4"/>
      <dgm:spPr/>
    </dgm:pt>
    <dgm:pt modelId="{074034FE-B156-49BA-ABAA-C29C8C5E3E5E}" type="pres">
      <dgm:prSet presAssocID="{2B641AE1-5EDB-47AF-91D1-2574C7768D8D}" presName="text4" presStyleLbl="fgAcc4" presStyleIdx="2" presStyleCnt="4">
        <dgm:presLayoutVars>
          <dgm:chPref val="3"/>
        </dgm:presLayoutVars>
      </dgm:prSet>
      <dgm:spPr/>
      <dgm:t>
        <a:bodyPr/>
        <a:lstStyle/>
        <a:p>
          <a:endParaRPr lang="en-US"/>
        </a:p>
      </dgm:t>
    </dgm:pt>
    <dgm:pt modelId="{D1BBAE9C-5D22-4840-828D-5F19AA0E45B7}" type="pres">
      <dgm:prSet presAssocID="{2B641AE1-5EDB-47AF-91D1-2574C7768D8D}" presName="hierChild5" presStyleCnt="0"/>
      <dgm:spPr/>
    </dgm:pt>
    <dgm:pt modelId="{C8DF5894-3558-4B4A-8AD4-E2DAFDA4EF8E}" type="pres">
      <dgm:prSet presAssocID="{8A3F3E40-925D-4D60-B89A-55E5C105DE8E}" presName="Name23" presStyleLbl="parChTrans1D4" presStyleIdx="3" presStyleCnt="4"/>
      <dgm:spPr/>
      <dgm:t>
        <a:bodyPr/>
        <a:lstStyle/>
        <a:p>
          <a:endParaRPr lang="en-US"/>
        </a:p>
      </dgm:t>
    </dgm:pt>
    <dgm:pt modelId="{01A8498A-2043-4694-97C1-6C1BC1E4CA8F}" type="pres">
      <dgm:prSet presAssocID="{6D724C36-2F7C-44FC-9BCB-07BAC5465F2F}" presName="hierRoot4" presStyleCnt="0"/>
      <dgm:spPr/>
    </dgm:pt>
    <dgm:pt modelId="{39F63837-894B-4818-A88E-EB1566864707}" type="pres">
      <dgm:prSet presAssocID="{6D724C36-2F7C-44FC-9BCB-07BAC5465F2F}" presName="composite4" presStyleCnt="0"/>
      <dgm:spPr/>
    </dgm:pt>
    <dgm:pt modelId="{FA9C3ADC-917B-4AE7-A06D-3B6BCD71DF12}" type="pres">
      <dgm:prSet presAssocID="{6D724C36-2F7C-44FC-9BCB-07BAC5465F2F}" presName="background4" presStyleLbl="node4" presStyleIdx="3" presStyleCnt="4"/>
      <dgm:spPr/>
    </dgm:pt>
    <dgm:pt modelId="{3A5FC008-81FB-4254-9536-8BA4D4E0D83E}" type="pres">
      <dgm:prSet presAssocID="{6D724C36-2F7C-44FC-9BCB-07BAC5465F2F}" presName="text4" presStyleLbl="fgAcc4" presStyleIdx="3" presStyleCnt="4">
        <dgm:presLayoutVars>
          <dgm:chPref val="3"/>
        </dgm:presLayoutVars>
      </dgm:prSet>
      <dgm:spPr/>
      <dgm:t>
        <a:bodyPr/>
        <a:lstStyle/>
        <a:p>
          <a:endParaRPr lang="en-US"/>
        </a:p>
      </dgm:t>
    </dgm:pt>
    <dgm:pt modelId="{C6A7AAC7-C5BF-4BBA-AE79-D543637A6D6F}" type="pres">
      <dgm:prSet presAssocID="{6D724C36-2F7C-44FC-9BCB-07BAC5465F2F}" presName="hierChild5" presStyleCnt="0"/>
      <dgm:spPr/>
    </dgm:pt>
  </dgm:ptLst>
  <dgm:cxnLst>
    <dgm:cxn modelId="{76CD2B8F-B9F4-4126-8EBA-26075B417089}" type="presOf" srcId="{8A3F3E40-925D-4D60-B89A-55E5C105DE8E}" destId="{C8DF5894-3558-4B4A-8AD4-E2DAFDA4EF8E}" srcOrd="0" destOrd="0" presId="urn:microsoft.com/office/officeart/2005/8/layout/hierarchy1"/>
    <dgm:cxn modelId="{005CFF66-9B8F-4DC1-AA57-A9FD78A72DD0}" type="presOf" srcId="{D2F38923-B886-4102-AFE1-C6B99011D0C9}" destId="{F7422219-97B7-454B-BA1A-1B7403C390B3}" srcOrd="0" destOrd="0" presId="urn:microsoft.com/office/officeart/2005/8/layout/hierarchy1"/>
    <dgm:cxn modelId="{56E47DBA-6B80-413F-B521-1C36DC6B5799}" type="presOf" srcId="{C92AEC79-2DAC-4992-AE9B-A08AF98EFDDB}" destId="{3DD3D305-6EFF-4A72-A020-44AC67548BF9}" srcOrd="0" destOrd="0" presId="urn:microsoft.com/office/officeart/2005/8/layout/hierarchy1"/>
    <dgm:cxn modelId="{57C5D104-7562-47F6-9BAB-E201B60665A4}" srcId="{82452C17-D1FE-442A-AC7B-7687E0C8D16D}" destId="{6D724C36-2F7C-44FC-9BCB-07BAC5465F2F}" srcOrd="2" destOrd="0" parTransId="{8A3F3E40-925D-4D60-B89A-55E5C105DE8E}" sibTransId="{323F9658-BCF7-49A8-ACB8-8BA6AC761DFB}"/>
    <dgm:cxn modelId="{C9FBE6C4-4850-494B-9C27-635D96DA33B1}" type="presOf" srcId="{80A2FEB7-9097-4D89-B5FE-840F4D8A2C85}" destId="{BE94EBCB-81A8-4D5C-8EEE-9F4256F1738F}" srcOrd="0" destOrd="0" presId="urn:microsoft.com/office/officeart/2005/8/layout/hierarchy1"/>
    <dgm:cxn modelId="{428661FC-C8F0-481F-8ED1-18A6275219E3}" srcId="{890262B7-938A-43A2-BF60-BA1786E07239}" destId="{7B323E2E-C405-4501-936A-830933E65057}" srcOrd="0" destOrd="0" parTransId="{22F721CE-E0CB-4245-BC4A-5B3E4146E7F7}" sibTransId="{16F54CE4-C268-4B0A-908D-F7E1624AF941}"/>
    <dgm:cxn modelId="{1D87C0B1-F72C-4985-9744-D21536307F94}" type="presOf" srcId="{4945B7C2-2FB1-4015-B4F9-EF610F4D895B}" destId="{A73D4BD5-CD13-4A40-930A-B93BAB08130C}" srcOrd="0" destOrd="0" presId="urn:microsoft.com/office/officeart/2005/8/layout/hierarchy1"/>
    <dgm:cxn modelId="{3219A7D2-AA8D-4D88-AEE1-58B8CB9717FF}" srcId="{82452C17-D1FE-442A-AC7B-7687E0C8D16D}" destId="{2B641AE1-5EDB-47AF-91D1-2574C7768D8D}" srcOrd="1" destOrd="0" parTransId="{4945B7C2-2FB1-4015-B4F9-EF610F4D895B}" sibTransId="{46A92806-7FB5-441E-BD4E-6192A34A0A1D}"/>
    <dgm:cxn modelId="{EC2FDDF5-ECD3-4391-9AC5-3794A96CC9F9}" srcId="{B2818CA4-6D04-4A4A-954E-E62DC41C4B5D}" destId="{C92AEC79-2DAC-4992-AE9B-A08AF98EFDDB}" srcOrd="0" destOrd="0" parTransId="{EB14E256-E65C-4BBB-AB22-8B1A099A28AD}" sibTransId="{7339FB48-6A22-4FCD-9A46-F5A68CFABF35}"/>
    <dgm:cxn modelId="{CF921622-615C-4B10-9B8B-960DAEF871D6}" type="presOf" srcId="{7B323E2E-C405-4501-936A-830933E65057}" destId="{4061057C-B0A3-410A-8E9E-ED790E5D0DFF}" srcOrd="0" destOrd="0" presId="urn:microsoft.com/office/officeart/2005/8/layout/hierarchy1"/>
    <dgm:cxn modelId="{3B1C2C5F-4946-402F-9DD3-CBF25A3F0E80}" srcId="{7B323E2E-C405-4501-936A-830933E65057}" destId="{2046CD29-D280-4F1D-A4CD-646A7BC68035}" srcOrd="0" destOrd="0" parTransId="{F4163E31-2651-4856-83F6-C58A9ADB242B}" sibTransId="{26413D3C-AC5F-45ED-8BE2-AFED27933FC1}"/>
    <dgm:cxn modelId="{4157B49E-A0C9-424F-9E02-DF96E0FA0DF5}" type="presOf" srcId="{A327D7BF-1EC5-4785-89F0-BAE8041F2B43}" destId="{F2BF594D-529E-4320-B1A5-2B71FCF202DD}" srcOrd="0" destOrd="0" presId="urn:microsoft.com/office/officeart/2005/8/layout/hierarchy1"/>
    <dgm:cxn modelId="{9FDBBE63-6C31-4BB5-A20D-E003FC3A6AD6}" type="presOf" srcId="{2B641AE1-5EDB-47AF-91D1-2574C7768D8D}" destId="{074034FE-B156-49BA-ABAA-C29C8C5E3E5E}" srcOrd="0" destOrd="0" presId="urn:microsoft.com/office/officeart/2005/8/layout/hierarchy1"/>
    <dgm:cxn modelId="{2A0C9EA9-C81F-47DB-8827-15E18C9828C5}" type="presOf" srcId="{F4163E31-2651-4856-83F6-C58A9ADB242B}" destId="{3E515B99-743F-4574-935F-F3CFFFF1FF1B}" srcOrd="0" destOrd="0" presId="urn:microsoft.com/office/officeart/2005/8/layout/hierarchy1"/>
    <dgm:cxn modelId="{08F247A3-1892-4E6A-8ADE-797F8A1A7EBE}" srcId="{82452C17-D1FE-442A-AC7B-7687E0C8D16D}" destId="{D2F38923-B886-4102-AFE1-C6B99011D0C9}" srcOrd="0" destOrd="0" parTransId="{2BF1267F-6D2B-47A4-8081-E35BCF8D8B57}" sibTransId="{10EB991B-E2CC-4594-8728-80E6BC5DEED8}"/>
    <dgm:cxn modelId="{E9FDA554-B829-4A4A-AD7B-8251530C697B}" type="presOf" srcId="{6D724C36-2F7C-44FC-9BCB-07BAC5465F2F}" destId="{3A5FC008-81FB-4254-9536-8BA4D4E0D83E}" srcOrd="0" destOrd="0" presId="urn:microsoft.com/office/officeart/2005/8/layout/hierarchy1"/>
    <dgm:cxn modelId="{9D6CC893-8FCE-43FD-8467-47DDC2977E07}" srcId="{2046CD29-D280-4F1D-A4CD-646A7BC68035}" destId="{B2818CA4-6D04-4A4A-954E-E62DC41C4B5D}" srcOrd="0" destOrd="0" parTransId="{A327D7BF-1EC5-4785-89F0-BAE8041F2B43}" sibTransId="{20041E9B-8605-493B-88DC-5C209725ECA1}"/>
    <dgm:cxn modelId="{7458BBFA-BD76-4BDE-9248-E7DEE0C41332}" type="presOf" srcId="{B2818CA4-6D04-4A4A-954E-E62DC41C4B5D}" destId="{DC76D407-7815-4FEC-A849-FF7EC5EC14DF}" srcOrd="0" destOrd="0" presId="urn:microsoft.com/office/officeart/2005/8/layout/hierarchy1"/>
    <dgm:cxn modelId="{9DF4FB5F-5068-42B7-8285-A007ADD0FB77}" type="presOf" srcId="{890262B7-938A-43A2-BF60-BA1786E07239}" destId="{9516623D-B445-40F5-B075-00C709F75ADD}" srcOrd="0" destOrd="0" presId="urn:microsoft.com/office/officeart/2005/8/layout/hierarchy1"/>
    <dgm:cxn modelId="{CE89155E-F61C-4A28-AC41-AA9153BDE2B1}" type="presOf" srcId="{2BF1267F-6D2B-47A4-8081-E35BCF8D8B57}" destId="{47EEA584-0067-49D1-9F10-155DE5378AC3}" srcOrd="0" destOrd="0" presId="urn:microsoft.com/office/officeart/2005/8/layout/hierarchy1"/>
    <dgm:cxn modelId="{D1B50DD0-71BE-4883-BC51-3CC7E5470406}" type="presOf" srcId="{82452C17-D1FE-442A-AC7B-7687E0C8D16D}" destId="{305D6481-DDF6-48BC-BAFA-2DA1495E0C89}" srcOrd="0" destOrd="0" presId="urn:microsoft.com/office/officeart/2005/8/layout/hierarchy1"/>
    <dgm:cxn modelId="{B0CFF15B-D62C-4B45-9FE6-94563892F600}" type="presOf" srcId="{2046CD29-D280-4F1D-A4CD-646A7BC68035}" destId="{F6322D52-479D-44DE-A2EB-9672E7FD7609}" srcOrd="0" destOrd="0" presId="urn:microsoft.com/office/officeart/2005/8/layout/hierarchy1"/>
    <dgm:cxn modelId="{838D77A8-0C22-44B3-A499-147718B2D9F3}" type="presOf" srcId="{EB14E256-E65C-4BBB-AB22-8B1A099A28AD}" destId="{5FE73071-1E70-4FF3-B499-D9127BA5C8B2}" srcOrd="0" destOrd="0" presId="urn:microsoft.com/office/officeart/2005/8/layout/hierarchy1"/>
    <dgm:cxn modelId="{AEC7C5EC-8C17-4D2A-80DA-628419764382}" srcId="{2046CD29-D280-4F1D-A4CD-646A7BC68035}" destId="{82452C17-D1FE-442A-AC7B-7687E0C8D16D}" srcOrd="1" destOrd="0" parTransId="{80A2FEB7-9097-4D89-B5FE-840F4D8A2C85}" sibTransId="{7742443E-AA3B-4D63-A212-65ACC68B9505}"/>
    <dgm:cxn modelId="{910B14D2-E391-4F45-B6D3-046FCD4DD9D5}" type="presParOf" srcId="{9516623D-B445-40F5-B075-00C709F75ADD}" destId="{4E99063D-77DF-4350-9FE9-122C05C24D54}" srcOrd="0" destOrd="0" presId="urn:microsoft.com/office/officeart/2005/8/layout/hierarchy1"/>
    <dgm:cxn modelId="{3F5A7074-F48C-46B2-B219-1FBD284787B9}" type="presParOf" srcId="{4E99063D-77DF-4350-9FE9-122C05C24D54}" destId="{E45BD26D-445E-4868-9D7F-C2A672580C9F}" srcOrd="0" destOrd="0" presId="urn:microsoft.com/office/officeart/2005/8/layout/hierarchy1"/>
    <dgm:cxn modelId="{DCDCD307-E3AC-4E13-8EA5-394DBFC0FE01}" type="presParOf" srcId="{E45BD26D-445E-4868-9D7F-C2A672580C9F}" destId="{0F046726-46F5-48F1-8A41-14B258BB0817}" srcOrd="0" destOrd="0" presId="urn:microsoft.com/office/officeart/2005/8/layout/hierarchy1"/>
    <dgm:cxn modelId="{D4D2A10F-0CF2-4002-817A-7D3E0EAF8398}" type="presParOf" srcId="{E45BD26D-445E-4868-9D7F-C2A672580C9F}" destId="{4061057C-B0A3-410A-8E9E-ED790E5D0DFF}" srcOrd="1" destOrd="0" presId="urn:microsoft.com/office/officeart/2005/8/layout/hierarchy1"/>
    <dgm:cxn modelId="{229FC4FB-5095-4A93-8E3F-8402CF29D0CB}" type="presParOf" srcId="{4E99063D-77DF-4350-9FE9-122C05C24D54}" destId="{61DDCF0A-C089-4769-B730-B839B771C84C}" srcOrd="1" destOrd="0" presId="urn:microsoft.com/office/officeart/2005/8/layout/hierarchy1"/>
    <dgm:cxn modelId="{9B232D11-0DBB-49BC-BBE4-E17787D5476E}" type="presParOf" srcId="{61DDCF0A-C089-4769-B730-B839B771C84C}" destId="{3E515B99-743F-4574-935F-F3CFFFF1FF1B}" srcOrd="0" destOrd="0" presId="urn:microsoft.com/office/officeart/2005/8/layout/hierarchy1"/>
    <dgm:cxn modelId="{C1A1182D-A8DA-403C-9E68-C7442EAF972C}" type="presParOf" srcId="{61DDCF0A-C089-4769-B730-B839B771C84C}" destId="{AC580280-B5D5-4750-B7B4-457F3F732AB4}" srcOrd="1" destOrd="0" presId="urn:microsoft.com/office/officeart/2005/8/layout/hierarchy1"/>
    <dgm:cxn modelId="{6C946937-44FD-45FD-A0D0-FC5B3C27E20B}" type="presParOf" srcId="{AC580280-B5D5-4750-B7B4-457F3F732AB4}" destId="{33253E8C-096D-4DD6-9FD5-7C6F46A27114}" srcOrd="0" destOrd="0" presId="urn:microsoft.com/office/officeart/2005/8/layout/hierarchy1"/>
    <dgm:cxn modelId="{BD12D28B-0FFA-4494-BFA7-C7308B79FF45}" type="presParOf" srcId="{33253E8C-096D-4DD6-9FD5-7C6F46A27114}" destId="{75466319-2F11-4DE7-91D9-3F486D8A7250}" srcOrd="0" destOrd="0" presId="urn:microsoft.com/office/officeart/2005/8/layout/hierarchy1"/>
    <dgm:cxn modelId="{E7037A7A-14C5-4C0C-9159-99A93B53A38D}" type="presParOf" srcId="{33253E8C-096D-4DD6-9FD5-7C6F46A27114}" destId="{F6322D52-479D-44DE-A2EB-9672E7FD7609}" srcOrd="1" destOrd="0" presId="urn:microsoft.com/office/officeart/2005/8/layout/hierarchy1"/>
    <dgm:cxn modelId="{4FB9DBE6-C35F-465A-925E-7781C8C4449D}" type="presParOf" srcId="{AC580280-B5D5-4750-B7B4-457F3F732AB4}" destId="{39F0C112-3B23-476E-B898-2D4D8E91A060}" srcOrd="1" destOrd="0" presId="urn:microsoft.com/office/officeart/2005/8/layout/hierarchy1"/>
    <dgm:cxn modelId="{31CBC46D-8186-477E-9C1D-2EE97295E1B9}" type="presParOf" srcId="{39F0C112-3B23-476E-B898-2D4D8E91A060}" destId="{F2BF594D-529E-4320-B1A5-2B71FCF202DD}" srcOrd="0" destOrd="0" presId="urn:microsoft.com/office/officeart/2005/8/layout/hierarchy1"/>
    <dgm:cxn modelId="{2D16FB32-6B8B-425A-95DA-6DFAB383A3DF}" type="presParOf" srcId="{39F0C112-3B23-476E-B898-2D4D8E91A060}" destId="{EA9D0389-D74A-4FDE-8F51-D84DF811CB43}" srcOrd="1" destOrd="0" presId="urn:microsoft.com/office/officeart/2005/8/layout/hierarchy1"/>
    <dgm:cxn modelId="{CA48EA60-D0C0-45EA-AA4E-716344F94D79}" type="presParOf" srcId="{EA9D0389-D74A-4FDE-8F51-D84DF811CB43}" destId="{C4DF78AE-D288-4D25-8F64-7A48026A9913}" srcOrd="0" destOrd="0" presId="urn:microsoft.com/office/officeart/2005/8/layout/hierarchy1"/>
    <dgm:cxn modelId="{D4CE4A89-3AA4-4BFD-A829-FEBBE594AEB1}" type="presParOf" srcId="{C4DF78AE-D288-4D25-8F64-7A48026A9913}" destId="{0293BB6B-DEEF-46A9-BBB6-0C766F548721}" srcOrd="0" destOrd="0" presId="urn:microsoft.com/office/officeart/2005/8/layout/hierarchy1"/>
    <dgm:cxn modelId="{6B083003-5D7B-4D58-85FD-15DD36484826}" type="presParOf" srcId="{C4DF78AE-D288-4D25-8F64-7A48026A9913}" destId="{DC76D407-7815-4FEC-A849-FF7EC5EC14DF}" srcOrd="1" destOrd="0" presId="urn:microsoft.com/office/officeart/2005/8/layout/hierarchy1"/>
    <dgm:cxn modelId="{F67D0563-EB5E-4133-B7C9-EA693A26B1CA}" type="presParOf" srcId="{EA9D0389-D74A-4FDE-8F51-D84DF811CB43}" destId="{99F221B9-9A57-423A-9AB6-5CCB5E1EC854}" srcOrd="1" destOrd="0" presId="urn:microsoft.com/office/officeart/2005/8/layout/hierarchy1"/>
    <dgm:cxn modelId="{AD97320D-4DFD-4257-840D-9444EC243DE4}" type="presParOf" srcId="{99F221B9-9A57-423A-9AB6-5CCB5E1EC854}" destId="{5FE73071-1E70-4FF3-B499-D9127BA5C8B2}" srcOrd="0" destOrd="0" presId="urn:microsoft.com/office/officeart/2005/8/layout/hierarchy1"/>
    <dgm:cxn modelId="{7091C3FF-CFC5-49E3-A860-FA5AE3B60B93}" type="presParOf" srcId="{99F221B9-9A57-423A-9AB6-5CCB5E1EC854}" destId="{3395A2B0-6294-403C-8135-E4155F31D98F}" srcOrd="1" destOrd="0" presId="urn:microsoft.com/office/officeart/2005/8/layout/hierarchy1"/>
    <dgm:cxn modelId="{39397569-7DEF-49D6-9A27-4FE9003210A4}" type="presParOf" srcId="{3395A2B0-6294-403C-8135-E4155F31D98F}" destId="{3D2D3C33-DF33-4AA7-A1AF-96DB38C931C0}" srcOrd="0" destOrd="0" presId="urn:microsoft.com/office/officeart/2005/8/layout/hierarchy1"/>
    <dgm:cxn modelId="{3F016E9F-9498-46EB-9C23-3AC4E38E9EC3}" type="presParOf" srcId="{3D2D3C33-DF33-4AA7-A1AF-96DB38C931C0}" destId="{9EC1BCBE-6F5B-4319-B6A2-F22CA43906D5}" srcOrd="0" destOrd="0" presId="urn:microsoft.com/office/officeart/2005/8/layout/hierarchy1"/>
    <dgm:cxn modelId="{0F84E328-96E6-4580-97A7-F7CCF77D61A1}" type="presParOf" srcId="{3D2D3C33-DF33-4AA7-A1AF-96DB38C931C0}" destId="{3DD3D305-6EFF-4A72-A020-44AC67548BF9}" srcOrd="1" destOrd="0" presId="urn:microsoft.com/office/officeart/2005/8/layout/hierarchy1"/>
    <dgm:cxn modelId="{A49E1E4B-D6AB-41B9-83A7-69B44A8005FD}" type="presParOf" srcId="{3395A2B0-6294-403C-8135-E4155F31D98F}" destId="{F35DD2C3-2A6E-4565-8CF3-1F8FBA2686BB}" srcOrd="1" destOrd="0" presId="urn:microsoft.com/office/officeart/2005/8/layout/hierarchy1"/>
    <dgm:cxn modelId="{D9BF309A-60FB-4DAB-80C9-AF69FD127594}" type="presParOf" srcId="{39F0C112-3B23-476E-B898-2D4D8E91A060}" destId="{BE94EBCB-81A8-4D5C-8EEE-9F4256F1738F}" srcOrd="2" destOrd="0" presId="urn:microsoft.com/office/officeart/2005/8/layout/hierarchy1"/>
    <dgm:cxn modelId="{31867FAA-9D4D-423A-92D2-69640A864265}" type="presParOf" srcId="{39F0C112-3B23-476E-B898-2D4D8E91A060}" destId="{DF857FFA-F6B8-4BE4-B031-745D3688E173}" srcOrd="3" destOrd="0" presId="urn:microsoft.com/office/officeart/2005/8/layout/hierarchy1"/>
    <dgm:cxn modelId="{218AE6AD-BA40-4EEC-9436-A7341D265D23}" type="presParOf" srcId="{DF857FFA-F6B8-4BE4-B031-745D3688E173}" destId="{ADE4FD06-B894-4AB1-9F75-3BB65A54D3F7}" srcOrd="0" destOrd="0" presId="urn:microsoft.com/office/officeart/2005/8/layout/hierarchy1"/>
    <dgm:cxn modelId="{6AE17F38-59D4-4F1A-A4ED-1534D2827BDF}" type="presParOf" srcId="{ADE4FD06-B894-4AB1-9F75-3BB65A54D3F7}" destId="{4066C20E-0192-48F5-B707-D067228AFDCD}" srcOrd="0" destOrd="0" presId="urn:microsoft.com/office/officeart/2005/8/layout/hierarchy1"/>
    <dgm:cxn modelId="{B788BD04-55B0-42FB-A11E-C67D28D72129}" type="presParOf" srcId="{ADE4FD06-B894-4AB1-9F75-3BB65A54D3F7}" destId="{305D6481-DDF6-48BC-BAFA-2DA1495E0C89}" srcOrd="1" destOrd="0" presId="urn:microsoft.com/office/officeart/2005/8/layout/hierarchy1"/>
    <dgm:cxn modelId="{48A29E10-EC40-4A35-84A0-07EB8D484E10}" type="presParOf" srcId="{DF857FFA-F6B8-4BE4-B031-745D3688E173}" destId="{B5FE077B-3CB0-4083-9A8D-0A1449B42752}" srcOrd="1" destOrd="0" presId="urn:microsoft.com/office/officeart/2005/8/layout/hierarchy1"/>
    <dgm:cxn modelId="{D328519F-D0A9-45E2-8610-7771CD9641B2}" type="presParOf" srcId="{B5FE077B-3CB0-4083-9A8D-0A1449B42752}" destId="{47EEA584-0067-49D1-9F10-155DE5378AC3}" srcOrd="0" destOrd="0" presId="urn:microsoft.com/office/officeart/2005/8/layout/hierarchy1"/>
    <dgm:cxn modelId="{8CFE6AFA-34BF-4973-9A08-AE5D73318E56}" type="presParOf" srcId="{B5FE077B-3CB0-4083-9A8D-0A1449B42752}" destId="{A762044D-D9FA-490D-B6CE-464872E5031E}" srcOrd="1" destOrd="0" presId="urn:microsoft.com/office/officeart/2005/8/layout/hierarchy1"/>
    <dgm:cxn modelId="{9ACC90EA-D33C-4576-9741-6A582C3A9571}" type="presParOf" srcId="{A762044D-D9FA-490D-B6CE-464872E5031E}" destId="{9D94C608-5BE2-4DCC-83F9-B22AEF446C2C}" srcOrd="0" destOrd="0" presId="urn:microsoft.com/office/officeart/2005/8/layout/hierarchy1"/>
    <dgm:cxn modelId="{3A7504C3-AF71-4E9C-805E-F368425EA1EA}" type="presParOf" srcId="{9D94C608-5BE2-4DCC-83F9-B22AEF446C2C}" destId="{9FCFBB28-668A-4945-A280-3FD8FC3CA723}" srcOrd="0" destOrd="0" presId="urn:microsoft.com/office/officeart/2005/8/layout/hierarchy1"/>
    <dgm:cxn modelId="{0A91C586-240E-4968-BCE4-B65B5FAA707D}" type="presParOf" srcId="{9D94C608-5BE2-4DCC-83F9-B22AEF446C2C}" destId="{F7422219-97B7-454B-BA1A-1B7403C390B3}" srcOrd="1" destOrd="0" presId="urn:microsoft.com/office/officeart/2005/8/layout/hierarchy1"/>
    <dgm:cxn modelId="{91CB3707-296D-49C0-BF1B-502D25B5D2D5}" type="presParOf" srcId="{A762044D-D9FA-490D-B6CE-464872E5031E}" destId="{D5982532-51D3-4C29-8EC3-A7E12A6F2BF6}" srcOrd="1" destOrd="0" presId="urn:microsoft.com/office/officeart/2005/8/layout/hierarchy1"/>
    <dgm:cxn modelId="{27B7B573-4A7A-4943-9A34-73F1EA6E10CB}" type="presParOf" srcId="{B5FE077B-3CB0-4083-9A8D-0A1449B42752}" destId="{A73D4BD5-CD13-4A40-930A-B93BAB08130C}" srcOrd="2" destOrd="0" presId="urn:microsoft.com/office/officeart/2005/8/layout/hierarchy1"/>
    <dgm:cxn modelId="{5E73CF33-C08E-47AD-9559-9A5D58A09395}" type="presParOf" srcId="{B5FE077B-3CB0-4083-9A8D-0A1449B42752}" destId="{CF091C80-8C41-4CAD-8F14-390E77F6614B}" srcOrd="3" destOrd="0" presId="urn:microsoft.com/office/officeart/2005/8/layout/hierarchy1"/>
    <dgm:cxn modelId="{1050EB5D-C9CB-4931-B74E-4CF265CD8D56}" type="presParOf" srcId="{CF091C80-8C41-4CAD-8F14-390E77F6614B}" destId="{7F11044E-018A-420D-A259-39831D24776E}" srcOrd="0" destOrd="0" presId="urn:microsoft.com/office/officeart/2005/8/layout/hierarchy1"/>
    <dgm:cxn modelId="{96337044-F5D2-473E-B820-DD986E9CE824}" type="presParOf" srcId="{7F11044E-018A-420D-A259-39831D24776E}" destId="{8B1AAB65-D12F-4151-A2B6-034CBCDDCC07}" srcOrd="0" destOrd="0" presId="urn:microsoft.com/office/officeart/2005/8/layout/hierarchy1"/>
    <dgm:cxn modelId="{59A73486-A9CA-4BBE-95BA-9EE67DF18E66}" type="presParOf" srcId="{7F11044E-018A-420D-A259-39831D24776E}" destId="{074034FE-B156-49BA-ABAA-C29C8C5E3E5E}" srcOrd="1" destOrd="0" presId="urn:microsoft.com/office/officeart/2005/8/layout/hierarchy1"/>
    <dgm:cxn modelId="{6FADAD4E-88BF-4176-A080-3C6E8F6303D0}" type="presParOf" srcId="{CF091C80-8C41-4CAD-8F14-390E77F6614B}" destId="{D1BBAE9C-5D22-4840-828D-5F19AA0E45B7}" srcOrd="1" destOrd="0" presId="urn:microsoft.com/office/officeart/2005/8/layout/hierarchy1"/>
    <dgm:cxn modelId="{1FF642C4-B9BE-4B8F-B326-46A003FFF428}" type="presParOf" srcId="{B5FE077B-3CB0-4083-9A8D-0A1449B42752}" destId="{C8DF5894-3558-4B4A-8AD4-E2DAFDA4EF8E}" srcOrd="4" destOrd="0" presId="urn:microsoft.com/office/officeart/2005/8/layout/hierarchy1"/>
    <dgm:cxn modelId="{21DA02A3-AE74-4199-BAF7-F99F611DC965}" type="presParOf" srcId="{B5FE077B-3CB0-4083-9A8D-0A1449B42752}" destId="{01A8498A-2043-4694-97C1-6C1BC1E4CA8F}" srcOrd="5" destOrd="0" presId="urn:microsoft.com/office/officeart/2005/8/layout/hierarchy1"/>
    <dgm:cxn modelId="{2192D28B-3496-4A2B-9F8A-D87FF8734EEA}" type="presParOf" srcId="{01A8498A-2043-4694-97C1-6C1BC1E4CA8F}" destId="{39F63837-894B-4818-A88E-EB1566864707}" srcOrd="0" destOrd="0" presId="urn:microsoft.com/office/officeart/2005/8/layout/hierarchy1"/>
    <dgm:cxn modelId="{B45E5B86-5DAC-4414-A407-2497C4BA0679}" type="presParOf" srcId="{39F63837-894B-4818-A88E-EB1566864707}" destId="{FA9C3ADC-917B-4AE7-A06D-3B6BCD71DF12}" srcOrd="0" destOrd="0" presId="urn:microsoft.com/office/officeart/2005/8/layout/hierarchy1"/>
    <dgm:cxn modelId="{CBEB9B85-5440-4723-ABA0-B6F8AECCD512}" type="presParOf" srcId="{39F63837-894B-4818-A88E-EB1566864707}" destId="{3A5FC008-81FB-4254-9536-8BA4D4E0D83E}" srcOrd="1" destOrd="0" presId="urn:microsoft.com/office/officeart/2005/8/layout/hierarchy1"/>
    <dgm:cxn modelId="{A837A038-C18D-4AD8-84DD-DB15C31777B8}" type="presParOf" srcId="{01A8498A-2043-4694-97C1-6C1BC1E4CA8F}" destId="{C6A7AAC7-C5BF-4BBA-AE79-D543637A6D6F}" srcOrd="1" destOrd="0" presId="urn:microsoft.com/office/officeart/2005/8/layout/hierarchy1"/>
  </dgm:cxnLst>
  <dgm:bg/>
  <dgm:whole/>
</dgm:dataModel>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3BBAC5C-1613-4FA9-8E7A-981EB76DF357}" type="datetimeFigureOut">
              <a:rPr lang="en-US" smtClean="0"/>
              <a:pPr/>
              <a:t>10/12/2009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42D5654-D2F6-4AE5-B9EE-DC5C65502C59}"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Times New Roman" pitchFamily="18" charset="0"/>
                <a:cs typeface="Times New Roman" pitchFamily="18" charset="0"/>
              </a:rPr>
              <a:t>Citizens Must Follow (Legally) </a:t>
            </a:r>
          </a:p>
          <a:p>
            <a:endParaRPr lang="en-US" dirty="0"/>
          </a:p>
        </p:txBody>
      </p:sp>
      <p:sp>
        <p:nvSpPr>
          <p:cNvPr id="4" name="Slide Number Placeholder 3"/>
          <p:cNvSpPr>
            <a:spLocks noGrp="1"/>
          </p:cNvSpPr>
          <p:nvPr>
            <p:ph type="sldNum" sz="quarter" idx="10"/>
          </p:nvPr>
        </p:nvSpPr>
        <p:spPr/>
        <p:txBody>
          <a:bodyPr/>
          <a:lstStyle/>
          <a:p>
            <a:fld id="{242D5654-D2F6-4AE5-B9EE-DC5C65502C59}" type="slidenum">
              <a:rPr lang="en-US" smtClean="0"/>
              <a:pPr/>
              <a:t>6</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42D5654-D2F6-4AE5-B9EE-DC5C65502C59}" type="slidenum">
              <a:rPr lang="en-US" smtClean="0"/>
              <a:pPr/>
              <a:t>7</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Times New Roman" pitchFamily="18" charset="0"/>
                <a:cs typeface="Times New Roman" pitchFamily="18" charset="0"/>
              </a:rPr>
              <a:t>(101.733 </a:t>
            </a:r>
            <a:r>
              <a:rPr lang="en-US" sz="1200" dirty="0" err="1" smtClean="0">
                <a:latin typeface="Times New Roman" pitchFamily="18" charset="0"/>
                <a:cs typeface="Times New Roman" pitchFamily="18" charset="0"/>
              </a:rPr>
              <a:t>f.s</a:t>
            </a:r>
            <a:r>
              <a:rPr lang="en-US" sz="1200" dirty="0" smtClean="0">
                <a:latin typeface="Times New Roman" pitchFamily="18" charset="0"/>
                <a:cs typeface="Times New Roman"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Times New Roman" pitchFamily="18" charset="0"/>
                <a:cs typeface="Times New Roman" pitchFamily="18" charset="0"/>
              </a:rPr>
              <a:t>Office in state capitol building: Tallahassee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Times New Roman" pitchFamily="18" charset="0"/>
                <a:cs typeface="Times New Roman" pitchFamily="18" charset="0"/>
              </a:rPr>
              <a:t>(14.01 </a:t>
            </a:r>
            <a:r>
              <a:rPr lang="en-US" sz="1200" dirty="0" err="1" smtClean="0">
                <a:latin typeface="Times New Roman" pitchFamily="18" charset="0"/>
                <a:cs typeface="Times New Roman" pitchFamily="18" charset="0"/>
              </a:rPr>
              <a:t>f.s</a:t>
            </a:r>
            <a:r>
              <a:rPr lang="en-US" sz="1200" dirty="0" smtClean="0">
                <a:latin typeface="Times New Roman" pitchFamily="18" charset="0"/>
                <a:cs typeface="Times New Roman" pitchFamily="18"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242D5654-D2F6-4AE5-B9EE-DC5C65502C59}" type="slidenum">
              <a:rPr lang="en-US" smtClean="0"/>
              <a:pPr/>
              <a:t>8</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n/>
              </a:rPr>
              <a:t>Called 2006 Florida Energy Act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ln/>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n/>
              </a:rPr>
              <a:t>Established Florida Renewable Energy Technologies and Energy Efficiency Act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n/>
              </a:rPr>
              <a:t>as Bill 888</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n/>
              </a:rPr>
              <a:t> Discussed future FL state energy plans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ln/>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n/>
              </a:rPr>
              <a:t>Amended FL Power Plant Sitting Act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ln/>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smtClean="0">
              <a:ln/>
            </a:endParaRPr>
          </a:p>
          <a:p>
            <a:endParaRPr lang="en-US" dirty="0"/>
          </a:p>
        </p:txBody>
      </p:sp>
      <p:sp>
        <p:nvSpPr>
          <p:cNvPr id="4" name="Slide Number Placeholder 3"/>
          <p:cNvSpPr>
            <a:spLocks noGrp="1"/>
          </p:cNvSpPr>
          <p:nvPr>
            <p:ph type="sldNum" sz="quarter" idx="10"/>
          </p:nvPr>
        </p:nvSpPr>
        <p:spPr/>
        <p:txBody>
          <a:bodyPr/>
          <a:lstStyle/>
          <a:p>
            <a:fld id="{242D5654-D2F6-4AE5-B9EE-DC5C65502C59}" type="slidenum">
              <a:rPr lang="en-US" smtClean="0"/>
              <a:pPr/>
              <a:t>9</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aseline="30000" dirty="0" smtClean="0">
                <a:latin typeface="Times New Roman" pitchFamily="18" charset="0"/>
                <a:cs typeface="Times New Roman" pitchFamily="18" charset="0"/>
              </a:rPr>
              <a:t>Aimed at utilities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pitchFamily="18" charset="0"/>
                <a:cs typeface="Times New Roman" pitchFamily="18" charset="0"/>
              </a:rPr>
              <a:t>(FL Statute 366.92) </a:t>
            </a:r>
            <a:endParaRPr lang="en-US" dirty="0" smtClean="0"/>
          </a:p>
          <a:p>
            <a:endParaRPr lang="en-US" dirty="0"/>
          </a:p>
        </p:txBody>
      </p:sp>
      <p:sp>
        <p:nvSpPr>
          <p:cNvPr id="4" name="Slide Number Placeholder 3"/>
          <p:cNvSpPr>
            <a:spLocks noGrp="1"/>
          </p:cNvSpPr>
          <p:nvPr>
            <p:ph type="sldNum" sz="quarter" idx="10"/>
          </p:nvPr>
        </p:nvSpPr>
        <p:spPr/>
        <p:txBody>
          <a:bodyPr/>
          <a:lstStyle/>
          <a:p>
            <a:fld id="{242D5654-D2F6-4AE5-B9EE-DC5C65502C59}" type="slidenum">
              <a:rPr lang="en-US" smtClean="0"/>
              <a:pPr/>
              <a:t>10</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sz="900" dirty="0" smtClean="0">
                <a:latin typeface="Times New Roman" pitchFamily="18" charset="0"/>
                <a:cs typeface="Times New Roman" pitchFamily="18" charset="0"/>
              </a:rPr>
              <a:t>Recent Policy Initiative</a:t>
            </a:r>
            <a:r>
              <a:rPr lang="en-US" sz="900" baseline="30000" dirty="0" smtClean="0">
                <a:latin typeface="Times New Roman" pitchFamily="18" charset="0"/>
                <a:cs typeface="Times New Roman" pitchFamily="18" charset="0"/>
              </a:rPr>
              <a:t>1</a:t>
            </a:r>
          </a:p>
          <a:p>
            <a:pPr lvl="1"/>
            <a:r>
              <a:rPr lang="en-US" sz="900" dirty="0" smtClean="0">
                <a:latin typeface="Times New Roman" pitchFamily="18" charset="0"/>
                <a:cs typeface="Times New Roman" pitchFamily="18" charset="0"/>
              </a:rPr>
              <a:t>Legislator and governor charged PSC with providing plan for a RPS</a:t>
            </a:r>
          </a:p>
          <a:p>
            <a:pPr lvl="2"/>
            <a:r>
              <a:rPr lang="en-US" sz="900" dirty="0" smtClean="0">
                <a:latin typeface="Times New Roman" pitchFamily="18" charset="0"/>
                <a:cs typeface="Times New Roman" pitchFamily="18" charset="0"/>
              </a:rPr>
              <a:t>Submitted to Legislator (February 2008)</a:t>
            </a:r>
          </a:p>
          <a:p>
            <a:pPr lvl="3"/>
            <a:r>
              <a:rPr lang="en-US" sz="900" dirty="0" smtClean="0">
                <a:latin typeface="Times New Roman" pitchFamily="18" charset="0"/>
                <a:cs typeface="Times New Roman" pitchFamily="18" charset="0"/>
              </a:rPr>
              <a:t>Policy Ignored</a:t>
            </a:r>
          </a:p>
          <a:p>
            <a:endParaRPr lang="en-US" dirty="0"/>
          </a:p>
        </p:txBody>
      </p:sp>
      <p:sp>
        <p:nvSpPr>
          <p:cNvPr id="4" name="Slide Number Placeholder 3"/>
          <p:cNvSpPr>
            <a:spLocks noGrp="1"/>
          </p:cNvSpPr>
          <p:nvPr>
            <p:ph type="sldNum" sz="quarter" idx="10"/>
          </p:nvPr>
        </p:nvSpPr>
        <p:spPr/>
        <p:txBody>
          <a:bodyPr/>
          <a:lstStyle/>
          <a:p>
            <a:fld id="{242D5654-D2F6-4AE5-B9EE-DC5C65502C59}" type="slidenum">
              <a:rPr lang="en-US" smtClean="0"/>
              <a:pPr/>
              <a:t>11</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aseline="30000" dirty="0" smtClean="0">
                <a:latin typeface="Times New Roman" pitchFamily="18" charset="0"/>
                <a:cs typeface="Times New Roman" pitchFamily="18" charset="0"/>
              </a:rPr>
              <a:t>4</a:t>
            </a:r>
            <a:r>
              <a:rPr lang="en-US" sz="1200" baseline="0" dirty="0" smtClean="0">
                <a:latin typeface="Times New Roman" pitchFamily="18" charset="0"/>
                <a:cs typeface="Times New Roman" pitchFamily="18" charset="0"/>
              </a:rPr>
              <a:t>For</a:t>
            </a:r>
            <a:r>
              <a:rPr lang="en-US" sz="1200" dirty="0" smtClean="0">
                <a:latin typeface="Times New Roman" pitchFamily="18" charset="0"/>
                <a:cs typeface="Times New Roman" pitchFamily="18" charset="0"/>
              </a:rPr>
              <a:t> solar, geothermal, wind, biomass, ocean,             hydrogen, waste heat or hydroelectric</a:t>
            </a:r>
          </a:p>
          <a:p>
            <a:endParaRPr lang="en-US" dirty="0"/>
          </a:p>
        </p:txBody>
      </p:sp>
      <p:sp>
        <p:nvSpPr>
          <p:cNvPr id="4" name="Slide Number Placeholder 3"/>
          <p:cNvSpPr>
            <a:spLocks noGrp="1"/>
          </p:cNvSpPr>
          <p:nvPr>
            <p:ph type="sldNum" sz="quarter" idx="10"/>
          </p:nvPr>
        </p:nvSpPr>
        <p:spPr/>
        <p:txBody>
          <a:bodyPr/>
          <a:lstStyle/>
          <a:p>
            <a:fld id="{242D5654-D2F6-4AE5-B9EE-DC5C65502C59}" type="slidenum">
              <a:rPr lang="en-US" smtClean="0"/>
              <a:pPr/>
              <a:t>13</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DSIRE is a comprehensive source of information on state, local, utility, and federal incentives and policies that promote renewable energy and energy efficiency. Established in 1995, DSIRE is an ongoing project of the NC Solar Center and the Interstate Renewable Energy Council funded by the U.S. Department of Energy.</a:t>
            </a:r>
            <a:endParaRPr lang="en-US" dirty="0"/>
          </a:p>
        </p:txBody>
      </p:sp>
      <p:sp>
        <p:nvSpPr>
          <p:cNvPr id="4" name="Slide Number Placeholder 3"/>
          <p:cNvSpPr>
            <a:spLocks noGrp="1"/>
          </p:cNvSpPr>
          <p:nvPr>
            <p:ph type="sldNum" sz="quarter" idx="10"/>
          </p:nvPr>
        </p:nvSpPr>
        <p:spPr/>
        <p:txBody>
          <a:bodyPr/>
          <a:lstStyle/>
          <a:p>
            <a:fld id="{242D5654-D2F6-4AE5-B9EE-DC5C65502C59}" type="slidenum">
              <a:rPr lang="en-US" smtClean="0"/>
              <a:pPr/>
              <a:t>14</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dirty="0" smtClean="0">
                <a:latin typeface="Times New Roman" pitchFamily="18" charset="0"/>
                <a:cs typeface="Times New Roman" pitchFamily="18" charset="0"/>
              </a:rPr>
              <a:t>FIT often called RED because the word “tariff” seen as discouraging to our current system of Capitalism</a:t>
            </a:r>
            <a:endParaRPr lang="en-US" dirty="0" smtClean="0"/>
          </a:p>
          <a:p>
            <a:pPr lvl="1"/>
            <a:r>
              <a:rPr lang="en-US" dirty="0" smtClean="0">
                <a:latin typeface="Times New Roman" pitchFamily="18" charset="0"/>
                <a:cs typeface="Times New Roman" pitchFamily="18" charset="0"/>
              </a:rPr>
              <a:t>Tariff seen as government is taking money away from consumers</a:t>
            </a:r>
            <a:endParaRPr lang="en-US" dirty="0" smtClean="0"/>
          </a:p>
          <a:p>
            <a:pPr lvl="0"/>
            <a:r>
              <a:rPr lang="en-US" baseline="30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Positive Benefits </a:t>
            </a:r>
            <a:endParaRPr lang="en-US" dirty="0" smtClean="0"/>
          </a:p>
          <a:p>
            <a:pPr lvl="1"/>
            <a:r>
              <a:rPr lang="en-US" dirty="0" smtClean="0"/>
              <a:t>Quickest way Increase Consumer RE Usage</a:t>
            </a:r>
          </a:p>
          <a:p>
            <a:pPr lvl="1"/>
            <a:r>
              <a:rPr lang="en-US" dirty="0" smtClean="0">
                <a:latin typeface="Times New Roman" pitchFamily="18" charset="0"/>
                <a:cs typeface="Times New Roman" pitchFamily="18" charset="0"/>
              </a:rPr>
              <a:t>Increases Energy Production</a:t>
            </a:r>
            <a:endParaRPr lang="en-US" dirty="0" smtClean="0"/>
          </a:p>
          <a:p>
            <a:pPr lvl="1"/>
            <a:r>
              <a:rPr lang="en-US" dirty="0" smtClean="0">
                <a:latin typeface="Times New Roman" pitchFamily="18" charset="0"/>
                <a:cs typeface="Times New Roman" pitchFamily="18" charset="0"/>
              </a:rPr>
              <a:t>Slows Energy Cost Increases By Replacing Fossil Fuels </a:t>
            </a: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aseline="30000" dirty="0" smtClean="0">
                <a:latin typeface="Times New Roman" pitchFamily="18" charset="0"/>
                <a:cs typeface="Times New Roman" pitchFamily="18" charset="0"/>
              </a:rPr>
              <a:t>2</a:t>
            </a:r>
            <a:r>
              <a:rPr lang="en-US" sz="1200" dirty="0" smtClean="0">
                <a:latin typeface="Times New Roman" pitchFamily="18" charset="0"/>
                <a:cs typeface="Times New Roman" pitchFamily="18" charset="0"/>
              </a:rPr>
              <a:t>Future FARE Focus Primarily On Solar Photovoltaic (PV) </a:t>
            </a:r>
          </a:p>
          <a:p>
            <a:endParaRPr lang="en-US" dirty="0"/>
          </a:p>
        </p:txBody>
      </p:sp>
      <p:sp>
        <p:nvSpPr>
          <p:cNvPr id="4" name="Slide Number Placeholder 3"/>
          <p:cNvSpPr>
            <a:spLocks noGrp="1"/>
          </p:cNvSpPr>
          <p:nvPr>
            <p:ph type="sldNum" sz="quarter" idx="10"/>
          </p:nvPr>
        </p:nvSpPr>
        <p:spPr/>
        <p:txBody>
          <a:bodyPr/>
          <a:lstStyle/>
          <a:p>
            <a:fld id="{242D5654-D2F6-4AE5-B9EE-DC5C65502C59}" type="slidenum">
              <a:rPr lang="en-US" smtClean="0"/>
              <a:pPr/>
              <a:t>16</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2519C05-7870-417B-B203-1D8281E3E1AA}" type="datetimeFigureOut">
              <a:rPr lang="en-US" smtClean="0"/>
              <a:pPr/>
              <a:t>10/12/2009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732565-6394-4F82-8066-7564B536443D}"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519C05-7870-417B-B203-1D8281E3E1AA}" type="datetimeFigureOut">
              <a:rPr lang="en-US" smtClean="0"/>
              <a:pPr/>
              <a:t>10/12/2009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732565-6394-4F82-8066-7564B536443D}"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519C05-7870-417B-B203-1D8281E3E1AA}" type="datetimeFigureOut">
              <a:rPr lang="en-US" smtClean="0"/>
              <a:pPr/>
              <a:t>10/12/2009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732565-6394-4F82-8066-7564B536443D}"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519C05-7870-417B-B203-1D8281E3E1AA}" type="datetimeFigureOut">
              <a:rPr lang="en-US" smtClean="0"/>
              <a:pPr/>
              <a:t>10/12/2009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732565-6394-4F82-8066-7564B536443D}"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519C05-7870-417B-B203-1D8281E3E1AA}" type="datetimeFigureOut">
              <a:rPr lang="en-US" smtClean="0"/>
              <a:pPr/>
              <a:t>10/12/2009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732565-6394-4F82-8066-7564B536443D}"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2519C05-7870-417B-B203-1D8281E3E1AA}" type="datetimeFigureOut">
              <a:rPr lang="en-US" smtClean="0"/>
              <a:pPr/>
              <a:t>10/12/2009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F732565-6394-4F82-8066-7564B536443D}"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2519C05-7870-417B-B203-1D8281E3E1AA}" type="datetimeFigureOut">
              <a:rPr lang="en-US" smtClean="0"/>
              <a:pPr/>
              <a:t>10/12/2009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F732565-6394-4F82-8066-7564B536443D}"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2519C05-7870-417B-B203-1D8281E3E1AA}" type="datetimeFigureOut">
              <a:rPr lang="en-US" smtClean="0"/>
              <a:pPr/>
              <a:t>10/12/2009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F732565-6394-4F82-8066-7564B536443D}"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519C05-7870-417B-B203-1D8281E3E1AA}" type="datetimeFigureOut">
              <a:rPr lang="en-US" smtClean="0"/>
              <a:pPr/>
              <a:t>10/12/2009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F732565-6394-4F82-8066-7564B536443D}"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519C05-7870-417B-B203-1D8281E3E1AA}" type="datetimeFigureOut">
              <a:rPr lang="en-US" smtClean="0"/>
              <a:pPr/>
              <a:t>10/12/2009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F732565-6394-4F82-8066-7564B536443D}"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519C05-7870-417B-B203-1D8281E3E1AA}" type="datetimeFigureOut">
              <a:rPr lang="en-US" smtClean="0"/>
              <a:pPr/>
              <a:t>10/12/2009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F732565-6394-4F82-8066-7564B536443D}"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519C05-7870-417B-B203-1D8281E3E1AA}" type="datetimeFigureOut">
              <a:rPr lang="en-US" smtClean="0"/>
              <a:pPr/>
              <a:t>10/12/2009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732565-6394-4F82-8066-7564B536443D}"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floridaallianceforrenewableenergy.org/" TargetMode="Externa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hyperlink" Target="http://www.flsenate.gov/Welcome/index.cfm?CFID=153899993&amp;CFTOKEN=36097851" TargetMode="Externa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8" Type="http://schemas.openxmlformats.org/officeDocument/2006/relationships/diagramColors" Target="../diagrams/colors8.xml"/><Relationship Id="rId3" Type="http://schemas.openxmlformats.org/officeDocument/2006/relationships/hyperlink" Target="http://www.flsenate.gov/Statutes/index.cfm?App_mode=Display_Statute&amp;Search_String=&amp;URL=Ch0366/SEC92.HTM&amp;Title=-%3e2008-%3eCh0366-%3eSection%2092" TargetMode="External"/><Relationship Id="rId7" Type="http://schemas.openxmlformats.org/officeDocument/2006/relationships/diagramQuickStyle" Target="../diagrams/quickStyle8.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Layout" Target="../diagrams/layout8.xml"/><Relationship Id="rId5" Type="http://schemas.openxmlformats.org/officeDocument/2006/relationships/diagramData" Target="../diagrams/data8.xml"/><Relationship Id="rId4" Type="http://schemas.openxmlformats.org/officeDocument/2006/relationships/hyperlink" Target="http://www.ask.com/bar?q=Do+we+have+renewable+energy+portfolio+standard+in+Florida&amp;page=1&amp;qsrc=0&amp;ab=0&amp;u=http://www.flgov.com/release/10565"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www.psc.state.fl.us/about/mission.aspx" TargetMode="External"/><Relationship Id="rId7" Type="http://schemas.openxmlformats.org/officeDocument/2006/relationships/diagramColors" Target="../diagrams/colors9.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QuickStyle" Target="../diagrams/quickStyle9.xml"/><Relationship Id="rId5" Type="http://schemas.openxmlformats.org/officeDocument/2006/relationships/diagramLayout" Target="../diagrams/layout9.xml"/><Relationship Id="rId4" Type="http://schemas.openxmlformats.org/officeDocument/2006/relationships/diagramData" Target="../diagrams/data9.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6.xml"/><Relationship Id="rId6" Type="http://schemas.openxmlformats.org/officeDocument/2006/relationships/hyperlink" Target="http://www.psc.state.fl.us/home/files/SAOO.pdf" TargetMode="Externa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3.xml.rels><?xml version="1.0" encoding="UTF-8" standalone="yes"?>
<Relationships xmlns="http://schemas.openxmlformats.org/package/2006/relationships"><Relationship Id="rId8" Type="http://schemas.openxmlformats.org/officeDocument/2006/relationships/diagramColors" Target="../diagrams/colors11.xml"/><Relationship Id="rId3" Type="http://schemas.openxmlformats.org/officeDocument/2006/relationships/hyperlink" Target="http://www.dsireusa.org/glossary/" TargetMode="External"/><Relationship Id="rId7" Type="http://schemas.openxmlformats.org/officeDocument/2006/relationships/diagramQuickStyle" Target="../diagrams/quickStyle1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Layout" Target="../diagrams/layout11.xml"/><Relationship Id="rId5" Type="http://schemas.openxmlformats.org/officeDocument/2006/relationships/diagramData" Target="../diagrams/data11.xml"/><Relationship Id="rId4" Type="http://schemas.openxmlformats.org/officeDocument/2006/relationships/hyperlink" Target="http://www.dsireusa.org/incentives/incentive.cfm?Incentive_Code=FL19R&amp;re=1&amp;ee=1"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www.dsireusa.org/"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www.dsireusa.org/glossary/"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www.eia.doe.gov/cneaf/solar.renewables/page/greenprice/green_pricing.html" TargetMode="External"/><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hyperlink" Target="http://www.gru.com/OurCommunity/Environment/GreenEnergy/solar.jsp" TargetMode="External"/><Relationship Id="rId7" Type="http://schemas.openxmlformats.org/officeDocument/2006/relationships/diagramColors" Target="../diagrams/colors1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QuickStyle" Target="../diagrams/quickStyle12.xml"/><Relationship Id="rId5" Type="http://schemas.openxmlformats.org/officeDocument/2006/relationships/diagramLayout" Target="../diagrams/layout12.xml"/><Relationship Id="rId4" Type="http://schemas.openxmlformats.org/officeDocument/2006/relationships/diagramData" Target="../diagrams/data12.xml"/></Relationships>
</file>

<file path=ppt/slides/_rels/slide17.xml.rels><?xml version="1.0" encoding="UTF-8" standalone="yes"?>
<Relationships xmlns="http://schemas.openxmlformats.org/package/2006/relationships"><Relationship Id="rId3" Type="http://schemas.openxmlformats.org/officeDocument/2006/relationships/hyperlink" Target="http://tonto.eia.doe.gov/state/state_energy_profiles.cfm?sid=FL" TargetMode="Externa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eia.doe.gov/emeu/states/sep_sum/html/sum_btu_tra.html" TargetMode="External"/><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8" Type="http://schemas.openxmlformats.org/officeDocument/2006/relationships/hyperlink" Target="http://www.gru.com/OurCommunity/Environment/GreenEnergy/solar.jsp" TargetMode="External"/><Relationship Id="rId3" Type="http://schemas.openxmlformats.org/officeDocument/2006/relationships/hyperlink" Target="http://www.dsireusa.org/glossary/" TargetMode="External"/><Relationship Id="rId7" Type="http://schemas.openxmlformats.org/officeDocument/2006/relationships/hyperlink" Target="http://202.118.40.5/y2/img/200851815224questions.gif" TargetMode="External"/><Relationship Id="rId2" Type="http://schemas.openxmlformats.org/officeDocument/2006/relationships/hyperlink" Target="http://www.floridaallianceforrenewableenergy.org/" TargetMode="External"/><Relationship Id="rId1" Type="http://schemas.openxmlformats.org/officeDocument/2006/relationships/slideLayout" Target="../slideLayouts/slideLayout2.xml"/><Relationship Id="rId6" Type="http://schemas.openxmlformats.org/officeDocument/2006/relationships/hyperlink" Target="http://myfloridaclimate.com/climate_quick_links/florida_energy_climate_commission/energy_climate_change_policy/2006_florida_energy_act" TargetMode="External"/><Relationship Id="rId11" Type="http://schemas.openxmlformats.org/officeDocument/2006/relationships/hyperlink" Target="http://www.psc.state.fl.us/about/mission.aspx" TargetMode="External"/><Relationship Id="rId5" Type="http://schemas.openxmlformats.org/officeDocument/2006/relationships/hyperlink" Target="http://www.floridadisaster.org/images/county_outline.jpg" TargetMode="External"/><Relationship Id="rId10" Type="http://schemas.openxmlformats.org/officeDocument/2006/relationships/hyperlink" Target="http://www.dsireusa.org/incentives/incentive.cfm?Incentive_Code=FL19R&amp;re=1&amp;ee=1" TargetMode="External"/><Relationship Id="rId4" Type="http://schemas.openxmlformats.org/officeDocument/2006/relationships/hyperlink" Target="http://library.ucf.edu/govdocs/Images/eastcentral_districts.jpg" TargetMode="External"/><Relationship Id="rId9" Type="http://schemas.openxmlformats.org/officeDocument/2006/relationships/hyperlink" Target="http://www.flsenate.gov/Welcome/index.cfm?CFID=153899993&amp;CFTOKEN=36097851" TargetMode="External"/></Relationships>
</file>

<file path=ppt/slides/_rels/slide21.xml.rels><?xml version="1.0" encoding="UTF-8" standalone="yes"?>
<Relationships xmlns="http://schemas.openxmlformats.org/package/2006/relationships"><Relationship Id="rId8" Type="http://schemas.openxmlformats.org/officeDocument/2006/relationships/hyperlink" Target="http://tonto.eia.doe.gov/state/state_energy_profiles.cfm?sid=FL" TargetMode="External"/><Relationship Id="rId3" Type="http://schemas.openxmlformats.org/officeDocument/2006/relationships/hyperlink" Target="http://www.ask.com/bar?q=Do+we+have+renewable+energy+portfolio+standard+in+Florida&amp;page=1&amp;qsrc=0&amp;ab=0&amp;u=http://www.flgov.com/release/10565" TargetMode="External"/><Relationship Id="rId7" Type="http://schemas.openxmlformats.org/officeDocument/2006/relationships/hyperlink" Target="http://www.leg.state.fl.us/Welcome/index.cfm?CFID=95501045&amp;CFTOKEN=90778558" TargetMode="External"/><Relationship Id="rId2" Type="http://schemas.openxmlformats.org/officeDocument/2006/relationships/hyperlink" Target="http://www.flsenate.gov/Legislators/index.cfm?Mode=District%20Information&amp;Submenu=2&amp;Tab=legislators" TargetMode="External"/><Relationship Id="rId1" Type="http://schemas.openxmlformats.org/officeDocument/2006/relationships/slideLayout" Target="../slideLayouts/slideLayout2.xml"/><Relationship Id="rId6" Type="http://schemas.openxmlformats.org/officeDocument/2006/relationships/hyperlink" Target="http://www.flsenate.gov/Statutes/index.cfm?App_mode=Display_Statute&amp;Search_String=&amp;URL=Ch0366/SEC92.HTM&amp;Title=-%3e2008-%3eCh0366-%3eSection%2092" TargetMode="External"/><Relationship Id="rId5" Type="http://schemas.openxmlformats.org/officeDocument/2006/relationships/hyperlink" Target="http://www.leg.state.fl.us/Statutes/index.cfm?Mode=View%20Statutes&amp;Submenu=1&amp;Tab=statutes" TargetMode="External"/><Relationship Id="rId10" Type="http://schemas.openxmlformats.org/officeDocument/2006/relationships/hyperlink" Target="http://www.eia.doe.gov/emeu/states/sep_sum/html/sum_btu_tra.html" TargetMode="External"/><Relationship Id="rId4" Type="http://schemas.openxmlformats.org/officeDocument/2006/relationships/hyperlink" Target="http://www.psc.state.fl.us/home/files/SAOO.pdf" TargetMode="External"/><Relationship Id="rId9" Type="http://schemas.openxmlformats.org/officeDocument/2006/relationships/hyperlink" Target="http://www.eia.doe.gov/cneaf/solar.renewables/page/greenprice/green_pricing.html"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202.118.40.5/y2/img/200851815224questions.gif" TargetMode="External"/><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8.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8" Type="http://schemas.openxmlformats.org/officeDocument/2006/relationships/diagramQuickStyle" Target="../diagrams/quickStyle5.xml"/><Relationship Id="rId3" Type="http://schemas.openxmlformats.org/officeDocument/2006/relationships/image" Target="../media/image3.jpeg"/><Relationship Id="rId7" Type="http://schemas.openxmlformats.org/officeDocument/2006/relationships/diagramLayout" Target="../diagrams/layout5.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Data" Target="../diagrams/data5.xml"/><Relationship Id="rId5" Type="http://schemas.openxmlformats.org/officeDocument/2006/relationships/hyperlink" Target="http://www.leg.state.fl.us/Welcome/index.cfm?CFID=95501045&amp;CFTOKEN=90778558" TargetMode="External"/><Relationship Id="rId4" Type="http://schemas.openxmlformats.org/officeDocument/2006/relationships/image" Target="../media/image4.jpeg"/><Relationship Id="rId9" Type="http://schemas.openxmlformats.org/officeDocument/2006/relationships/diagramColors" Target="../diagrams/colors5.xml"/></Relationships>
</file>

<file path=ppt/slides/_rels/slide7.xml.rels><?xml version="1.0" encoding="UTF-8" standalone="yes"?>
<Relationships xmlns="http://schemas.openxmlformats.org/package/2006/relationships"><Relationship Id="rId8" Type="http://schemas.openxmlformats.org/officeDocument/2006/relationships/hyperlink" Target="http://library.ucf.edu/govdocs/Images/eastcentral_districts.jpg" TargetMode="External"/><Relationship Id="rId3" Type="http://schemas.openxmlformats.org/officeDocument/2006/relationships/image" Target="../media/image5.gif"/><Relationship Id="rId7"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hyperlink" Target="http://www.floridadisaster.org/images/county_outline.jpg" TargetMode="External"/><Relationship Id="rId5" Type="http://schemas.openxmlformats.org/officeDocument/2006/relationships/image" Target="../media/image6.jpeg"/><Relationship Id="rId4" Type="http://schemas.openxmlformats.org/officeDocument/2006/relationships/hyperlink" Target="http://www.flsenate.gov/Legislators/index.cfm?Mode=District%20Information&amp;Submenu=2&amp;Tab=legislators" TargetMode="Externa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6.xml"/><Relationship Id="rId7" Type="http://schemas.openxmlformats.org/officeDocument/2006/relationships/hyperlink" Target="http://www.leg.state.fl.us/Statutes/index.cfm?Mode=View%20Statutes&amp;Submenu=1&amp;Tab=statute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7.xml"/><Relationship Id="rId7" Type="http://schemas.openxmlformats.org/officeDocument/2006/relationships/hyperlink" Target="http://myfloridaclimate.com/climate_quick_links/florida_energy_climate_commission/energy_climate_change_policy/2006_florida_energy_act"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81000"/>
            <a:ext cx="7772400" cy="1470025"/>
          </a:xfrm>
        </p:spPr>
        <p:txBody>
          <a:bodyPr>
            <a:normAutofit fontScale="90000"/>
          </a:bodyPr>
          <a:lstStyle/>
          <a:p>
            <a:r>
              <a:rPr lang="en-US" sz="4000" b="1" dirty="0" smtClean="0">
                <a:latin typeface="Times New Roman" pitchFamily="18" charset="0"/>
                <a:cs typeface="Times New Roman" pitchFamily="18" charset="0"/>
              </a:rPr>
              <a:t>Florida (FL) Renewable Energy (RE) Governmental Policy: State Level </a:t>
            </a:r>
            <a:r>
              <a:rPr lang="en-US" sz="3600" b="1" dirty="0" smtClean="0">
                <a:latin typeface="Times New Roman" pitchFamily="18" charset="0"/>
                <a:cs typeface="Times New Roman" pitchFamily="18" charset="0"/>
              </a:rPr>
              <a:t>Holistic Overview</a:t>
            </a:r>
            <a:endParaRPr lang="en-US" sz="3600" b="1" dirty="0">
              <a:latin typeface="Times New Roman" pitchFamily="18" charset="0"/>
              <a:cs typeface="Times New Roman" pitchFamily="18" charset="0"/>
            </a:endParaRPr>
          </a:p>
        </p:txBody>
      </p:sp>
      <p:sp>
        <p:nvSpPr>
          <p:cNvPr id="4" name="Rectangle 3"/>
          <p:cNvSpPr/>
          <p:nvPr/>
        </p:nvSpPr>
        <p:spPr>
          <a:xfrm>
            <a:off x="0" y="5410200"/>
            <a:ext cx="9144000" cy="984885"/>
          </a:xfrm>
          <a:prstGeom prst="rect">
            <a:avLst/>
          </a:prstGeom>
        </p:spPr>
        <p:txBody>
          <a:bodyPr wrap="square">
            <a:spAutoFit/>
          </a:bodyPr>
          <a:lstStyle/>
          <a:p>
            <a:pPr algn="ctr"/>
            <a:r>
              <a:rPr lang="en-US" sz="3600" b="1" dirty="0" smtClean="0">
                <a:latin typeface="Times New Roman" pitchFamily="18" charset="0"/>
                <a:cs typeface="Times New Roman" pitchFamily="18" charset="0"/>
              </a:rPr>
              <a:t>By Divik Schueller</a:t>
            </a:r>
          </a:p>
          <a:p>
            <a:pPr algn="ctr"/>
            <a:r>
              <a:rPr lang="en-US" sz="2200" b="1" dirty="0" smtClean="0">
                <a:latin typeface="Times New Roman" pitchFamily="18" charset="0"/>
                <a:cs typeface="Times New Roman" pitchFamily="18" charset="0"/>
              </a:rPr>
              <a:t>Intern, Dr. Ann C. Wilkie’s Summer 2009 Bioenergy Summer School</a:t>
            </a:r>
            <a:endParaRPr lang="en-US" sz="2200" b="1" dirty="0">
              <a:latin typeface="Times New Roman" pitchFamily="18" charset="0"/>
              <a:cs typeface="Times New Roman" pitchFamily="18" charset="0"/>
            </a:endParaRPr>
          </a:p>
        </p:txBody>
      </p:sp>
      <p:pic>
        <p:nvPicPr>
          <p:cNvPr id="6" name="Picture 5" descr="farenewlogo1.jpg"/>
          <p:cNvPicPr>
            <a:picLocks noChangeAspect="1"/>
          </p:cNvPicPr>
          <p:nvPr/>
        </p:nvPicPr>
        <p:blipFill>
          <a:blip r:embed="rId2"/>
          <a:stretch>
            <a:fillRect/>
          </a:stretch>
        </p:blipFill>
        <p:spPr>
          <a:xfrm>
            <a:off x="381000" y="2133600"/>
            <a:ext cx="3152775" cy="2105025"/>
          </a:xfrm>
          <a:prstGeom prst="rect">
            <a:avLst/>
          </a:prstGeom>
        </p:spPr>
      </p:pic>
      <p:sp>
        <p:nvSpPr>
          <p:cNvPr id="7" name="Rectangle 6"/>
          <p:cNvSpPr/>
          <p:nvPr/>
        </p:nvSpPr>
        <p:spPr>
          <a:xfrm>
            <a:off x="0" y="4343400"/>
            <a:ext cx="3505200" cy="461665"/>
          </a:xfrm>
          <a:prstGeom prst="rect">
            <a:avLst/>
          </a:prstGeom>
        </p:spPr>
        <p:txBody>
          <a:bodyPr wrap="square">
            <a:spAutoFit/>
          </a:bodyPr>
          <a:lstStyle/>
          <a:p>
            <a:pPr algn="ctr"/>
            <a:r>
              <a:rPr lang="en-US" sz="800" dirty="0" smtClean="0">
                <a:latin typeface="Times New Roman" pitchFamily="18" charset="0"/>
                <a:cs typeface="Times New Roman" pitchFamily="18" charset="0"/>
              </a:rPr>
              <a:t>Cropped Part of Organization Logo. </a:t>
            </a:r>
            <a:r>
              <a:rPr lang="en-US" sz="800" u="sng" dirty="0" smtClean="0">
                <a:latin typeface="Times New Roman" pitchFamily="18" charset="0"/>
                <a:cs typeface="Times New Roman" pitchFamily="18" charset="0"/>
              </a:rPr>
              <a:t>Florida Alliance For Renewable Energy</a:t>
            </a:r>
            <a:r>
              <a:rPr lang="en-US" sz="800" dirty="0" smtClean="0">
                <a:latin typeface="Times New Roman" pitchFamily="18" charset="0"/>
                <a:cs typeface="Times New Roman" pitchFamily="18" charset="0"/>
              </a:rPr>
              <a:t>. Florida. </a:t>
            </a:r>
            <a:r>
              <a:rPr lang="en-US" sz="800" dirty="0" smtClean="0"/>
              <a:t>Copyright 2008-2009. All rights reserved.</a:t>
            </a:r>
            <a:endParaRPr lang="en-US" sz="800" dirty="0" smtClean="0">
              <a:latin typeface="Times New Roman" pitchFamily="18" charset="0"/>
              <a:cs typeface="Times New Roman" pitchFamily="18" charset="0"/>
            </a:endParaRPr>
          </a:p>
          <a:p>
            <a:pPr algn="ctr"/>
            <a:r>
              <a:rPr lang="en-US" sz="800" dirty="0" smtClean="0">
                <a:latin typeface="Times New Roman" pitchFamily="18" charset="0"/>
                <a:cs typeface="Times New Roman" pitchFamily="18" charset="0"/>
                <a:hlinkClick r:id="rId3"/>
              </a:rPr>
              <a:t>&lt;http://www.floridaallianceforrenewableenergy.org/</a:t>
            </a:r>
            <a:r>
              <a:rPr lang="en-US" sz="800" dirty="0" smtClean="0">
                <a:latin typeface="Times New Roman" pitchFamily="18" charset="0"/>
                <a:cs typeface="Times New Roman" pitchFamily="18" charset="0"/>
              </a:rPr>
              <a:t>&gt;.  </a:t>
            </a:r>
            <a:endParaRPr lang="en-US" sz="800" dirty="0">
              <a:latin typeface="Times New Roman" pitchFamily="18" charset="0"/>
              <a:cs typeface="Times New Roman" pitchFamily="18" charset="0"/>
            </a:endParaRPr>
          </a:p>
        </p:txBody>
      </p:sp>
      <p:pic>
        <p:nvPicPr>
          <p:cNvPr id="8" name="Picture 7" descr="KS76789-justice.gif"/>
          <p:cNvPicPr>
            <a:picLocks noChangeAspect="1"/>
          </p:cNvPicPr>
          <p:nvPr/>
        </p:nvPicPr>
        <p:blipFill>
          <a:blip r:embed="rId4"/>
          <a:stretch>
            <a:fillRect/>
          </a:stretch>
        </p:blipFill>
        <p:spPr>
          <a:xfrm>
            <a:off x="4953000" y="2286000"/>
            <a:ext cx="2057400" cy="2209800"/>
          </a:xfrm>
          <a:prstGeom prst="rect">
            <a:avLst/>
          </a:prstGeom>
        </p:spPr>
      </p:pic>
      <p:sp>
        <p:nvSpPr>
          <p:cNvPr id="9" name="Rectangle 8"/>
          <p:cNvSpPr/>
          <p:nvPr/>
        </p:nvSpPr>
        <p:spPr>
          <a:xfrm>
            <a:off x="3581400" y="4572000"/>
            <a:ext cx="4876800" cy="338554"/>
          </a:xfrm>
          <a:prstGeom prst="rect">
            <a:avLst/>
          </a:prstGeom>
        </p:spPr>
        <p:txBody>
          <a:bodyPr wrap="square">
            <a:spAutoFit/>
          </a:bodyPr>
          <a:lstStyle/>
          <a:p>
            <a:pPr algn="ctr"/>
            <a:r>
              <a:rPr lang="en-US" sz="800" dirty="0" smtClean="0">
                <a:latin typeface="Times New Roman" pitchFamily="18" charset="0"/>
                <a:cs typeface="Times New Roman" pitchFamily="18" charset="0"/>
              </a:rPr>
              <a:t>Homepage Picture. “The Florida Senate.” </a:t>
            </a:r>
            <a:r>
              <a:rPr lang="en-US" sz="800" u="sng" dirty="0" smtClean="0">
                <a:latin typeface="Times New Roman" pitchFamily="18" charset="0"/>
                <a:cs typeface="Times New Roman" pitchFamily="18" charset="0"/>
              </a:rPr>
              <a:t>flsenate.gov</a:t>
            </a:r>
            <a:r>
              <a:rPr lang="en-US" sz="800" dirty="0" smtClean="0">
                <a:latin typeface="Times New Roman" pitchFamily="18" charset="0"/>
                <a:cs typeface="Times New Roman" pitchFamily="18" charset="0"/>
              </a:rPr>
              <a:t>. Copyright © 2000-2009 State of Florida. &lt;</a:t>
            </a:r>
            <a:r>
              <a:rPr lang="en-US" sz="800" dirty="0" smtClean="0">
                <a:latin typeface="Times New Roman" pitchFamily="18" charset="0"/>
                <a:cs typeface="Times New Roman" pitchFamily="18" charset="0"/>
                <a:hlinkClick r:id="rId5"/>
              </a:rPr>
              <a:t>http://www.flsenate.gov/Welcome/index.cfm?CFID=153899993&amp;CFTOKEN=36097851</a:t>
            </a:r>
            <a:r>
              <a:rPr lang="en-US" sz="800" dirty="0" smtClean="0">
                <a:latin typeface="Times New Roman" pitchFamily="18" charset="0"/>
                <a:cs typeface="Times New Roman" pitchFamily="18" charset="0"/>
              </a:rPr>
              <a:t>&gt;. </a:t>
            </a:r>
            <a:endParaRPr lang="en-US" sz="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248400"/>
            <a:ext cx="9144000" cy="830997"/>
          </a:xfrm>
          <a:prstGeom prst="rect">
            <a:avLst/>
          </a:prstGeom>
        </p:spPr>
        <p:txBody>
          <a:bodyPr wrap="square">
            <a:spAutoFit/>
          </a:bodyPr>
          <a:lstStyle/>
          <a:p>
            <a:pPr algn="ctr"/>
            <a:r>
              <a:rPr lang="en-US" sz="800" baseline="30000" dirty="0" smtClean="0">
                <a:latin typeface="Times New Roman" pitchFamily="18" charset="0"/>
                <a:cs typeface="Times New Roman" pitchFamily="18" charset="0"/>
              </a:rPr>
              <a:t>1</a:t>
            </a:r>
            <a:r>
              <a:rPr lang="en-US" sz="800" dirty="0" smtClean="0">
                <a:latin typeface="Times New Roman" pitchFamily="18" charset="0"/>
                <a:cs typeface="Times New Roman" pitchFamily="18" charset="0"/>
              </a:rPr>
              <a:t>”The 2009 Florida Statutes: Title XXVII: 366.92: Florida  renewable energy policy.” The Florida Senate. </a:t>
            </a:r>
            <a:r>
              <a:rPr lang="en-US" sz="800" u="sng" dirty="0" smtClean="0">
                <a:latin typeface="Times New Roman" pitchFamily="18" charset="0"/>
                <a:cs typeface="Times New Roman" pitchFamily="18" charset="0"/>
              </a:rPr>
              <a:t>flsenate.gov</a:t>
            </a:r>
            <a:r>
              <a:rPr lang="en-US" sz="800" dirty="0" smtClean="0">
                <a:latin typeface="Times New Roman" pitchFamily="18" charset="0"/>
                <a:cs typeface="Times New Roman" pitchFamily="18" charset="0"/>
              </a:rPr>
              <a:t>. Copyright © 2000-2009. State of Florida. Tallahassee, FL. &lt;</a:t>
            </a:r>
            <a:r>
              <a:rPr lang="en-US" sz="800" dirty="0" smtClean="0">
                <a:latin typeface="Times New Roman" pitchFamily="18" charset="0"/>
                <a:cs typeface="Times New Roman" pitchFamily="18" charset="0"/>
                <a:hlinkClick r:id="rId3"/>
              </a:rPr>
              <a:t>http://www.flsenate.gov/Statutes/index.cfm?App_mode=Display_Statute&amp;Search_String=&amp;URL=Ch0366/SEC92.HTM&amp;Title=-%3E2008-%3ECh0366-%3ESection%2092#0366.92</a:t>
            </a:r>
            <a:r>
              <a:rPr lang="en-US" sz="800" dirty="0" smtClean="0">
                <a:latin typeface="Times New Roman" pitchFamily="18" charset="0"/>
                <a:cs typeface="Times New Roman" pitchFamily="18" charset="0"/>
              </a:rPr>
              <a:t>.&gt; </a:t>
            </a:r>
          </a:p>
          <a:p>
            <a:pPr algn="ctr"/>
            <a:r>
              <a:rPr lang="en-US" sz="800" baseline="30000" dirty="0" smtClean="0">
                <a:latin typeface="Times New Roman" pitchFamily="18" charset="0"/>
                <a:cs typeface="Times New Roman" pitchFamily="18" charset="0"/>
              </a:rPr>
              <a:t>2</a:t>
            </a:r>
            <a:r>
              <a:rPr lang="en-US" sz="800" dirty="0" smtClean="0">
                <a:latin typeface="Times New Roman" pitchFamily="18" charset="0"/>
                <a:cs typeface="Times New Roman" pitchFamily="18" charset="0"/>
              </a:rPr>
              <a:t>State of Florida. “Florida Governor Charlie Christ.”  </a:t>
            </a:r>
            <a:r>
              <a:rPr lang="en-US" sz="800" u="sng" dirty="0" smtClean="0">
                <a:latin typeface="Times New Roman" pitchFamily="18" charset="0"/>
                <a:cs typeface="Times New Roman" pitchFamily="18" charset="0"/>
              </a:rPr>
              <a:t>MyFlorida.com</a:t>
            </a:r>
            <a:r>
              <a:rPr lang="en-US" sz="800" dirty="0" smtClean="0">
                <a:latin typeface="Times New Roman" pitchFamily="18" charset="0"/>
                <a:cs typeface="Times New Roman" pitchFamily="18" charset="0"/>
              </a:rPr>
              <a:t>. Copyright 2008. Tallahassee, FL. &lt;</a:t>
            </a:r>
            <a:r>
              <a:rPr lang="en-US" sz="800" dirty="0" smtClean="0">
                <a:latin typeface="Times New Roman" pitchFamily="18" charset="0"/>
                <a:cs typeface="Times New Roman" pitchFamily="18" charset="0"/>
                <a:hlinkClick r:id="rId4"/>
              </a:rPr>
              <a:t>http://www.ask.com/bar?q=Do+we+have+renewable+energy+portfolio+standard+in+Florida&amp;page=1&amp;qsrc=0&amp;ab=0&amp;u=http%3A%2F%2Fwww.flgov.com%2Frelease%2F10565</a:t>
            </a:r>
            <a:r>
              <a:rPr lang="en-US" sz="800" dirty="0" smtClean="0">
                <a:latin typeface="Times New Roman" pitchFamily="18" charset="0"/>
                <a:cs typeface="Times New Roman" pitchFamily="18" charset="0"/>
              </a:rPr>
              <a:t>&gt;. </a:t>
            </a:r>
          </a:p>
          <a:p>
            <a:pPr algn="ctr"/>
            <a:endParaRPr lang="en-US" sz="800" dirty="0" smtClean="0">
              <a:latin typeface="Times New Roman" pitchFamily="18" charset="0"/>
              <a:cs typeface="Times New Roman" pitchFamily="18" charset="0"/>
            </a:endParaRPr>
          </a:p>
          <a:p>
            <a:pPr algn="ctr"/>
            <a:endParaRPr lang="en-US" sz="800" dirty="0">
              <a:latin typeface="Times New Roman" pitchFamily="18" charset="0"/>
              <a:cs typeface="Times New Roman" pitchFamily="18" charset="0"/>
            </a:endParaRPr>
          </a:p>
        </p:txBody>
      </p:sp>
      <p:graphicFrame>
        <p:nvGraphicFramePr>
          <p:cNvPr id="5" name="Diagram 4"/>
          <p:cNvGraphicFramePr/>
          <p:nvPr/>
        </p:nvGraphicFramePr>
        <p:xfrm>
          <a:off x="0" y="0"/>
          <a:ext cx="9144000" cy="617220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p>
        </p:txBody>
      </p:sp>
      <p:sp>
        <p:nvSpPr>
          <p:cNvPr id="4" name="Rectangle 3"/>
          <p:cNvSpPr/>
          <p:nvPr/>
        </p:nvSpPr>
        <p:spPr>
          <a:xfrm>
            <a:off x="0" y="6324600"/>
            <a:ext cx="9144000" cy="338554"/>
          </a:xfrm>
          <a:prstGeom prst="rect">
            <a:avLst/>
          </a:prstGeom>
        </p:spPr>
        <p:txBody>
          <a:bodyPr wrap="square">
            <a:spAutoFit/>
          </a:bodyPr>
          <a:lstStyle/>
          <a:p>
            <a:pPr algn="ctr"/>
            <a:r>
              <a:rPr lang="en-US" sz="800" baseline="30000" dirty="0" smtClean="0">
                <a:latin typeface="Times New Roman" pitchFamily="18" charset="0"/>
                <a:cs typeface="Times New Roman" pitchFamily="18" charset="0"/>
              </a:rPr>
              <a:t>1</a:t>
            </a:r>
            <a:r>
              <a:rPr lang="en-US" sz="800" dirty="0" smtClean="0">
                <a:latin typeface="Times New Roman" pitchFamily="18" charset="0"/>
                <a:cs typeface="Times New Roman" pitchFamily="18" charset="0"/>
              </a:rPr>
              <a:t>Jane Maxwell. Florida Alliance For Renewable Energy (FARE). Officer. Answered In Divik Schueller’s Questionairre.  June 10, 2009.</a:t>
            </a:r>
          </a:p>
          <a:p>
            <a:pPr algn="ctr"/>
            <a:r>
              <a:rPr lang="en-US" sz="800" dirty="0" smtClean="0">
                <a:latin typeface="Times New Roman" pitchFamily="18" charset="0"/>
                <a:cs typeface="Times New Roman" pitchFamily="18" charset="0"/>
              </a:rPr>
              <a:t> </a:t>
            </a:r>
          </a:p>
        </p:txBody>
      </p:sp>
      <p:sp>
        <p:nvSpPr>
          <p:cNvPr id="5" name="Rectangle 4"/>
          <p:cNvSpPr/>
          <p:nvPr/>
        </p:nvSpPr>
        <p:spPr>
          <a:xfrm>
            <a:off x="0" y="6477000"/>
            <a:ext cx="9144000" cy="215444"/>
          </a:xfrm>
          <a:prstGeom prst="rect">
            <a:avLst/>
          </a:prstGeom>
        </p:spPr>
        <p:txBody>
          <a:bodyPr wrap="square">
            <a:spAutoFit/>
          </a:bodyPr>
          <a:lstStyle/>
          <a:p>
            <a:pPr algn="ctr"/>
            <a:r>
              <a:rPr lang="en-US" sz="800" dirty="0" smtClean="0">
                <a:latin typeface="Times New Roman" pitchFamily="18" charset="0"/>
                <a:cs typeface="Times New Roman" pitchFamily="18" charset="0"/>
              </a:rPr>
              <a:t> </a:t>
            </a:r>
            <a:r>
              <a:rPr lang="en-US" sz="800" baseline="30000" dirty="0" smtClean="0">
                <a:latin typeface="Times New Roman" pitchFamily="18" charset="0"/>
                <a:cs typeface="Times New Roman" pitchFamily="18" charset="0"/>
              </a:rPr>
              <a:t>2</a:t>
            </a:r>
            <a:r>
              <a:rPr lang="en-US" sz="800" dirty="0" smtClean="0">
                <a:latin typeface="Times New Roman" pitchFamily="18" charset="0"/>
                <a:cs typeface="Times New Roman" pitchFamily="18" charset="0"/>
              </a:rPr>
              <a:t>“Mission Statement and Goals”. </a:t>
            </a:r>
            <a:r>
              <a:rPr lang="en-US" sz="800" u="sng" dirty="0" smtClean="0">
                <a:latin typeface="Times New Roman" pitchFamily="18" charset="0"/>
                <a:cs typeface="Times New Roman" pitchFamily="18" charset="0"/>
              </a:rPr>
              <a:t>Florida Public Service Commission</a:t>
            </a:r>
            <a:r>
              <a:rPr lang="en-US" sz="800" dirty="0" smtClean="0">
                <a:latin typeface="Times New Roman" pitchFamily="18" charset="0"/>
                <a:cs typeface="Times New Roman" pitchFamily="18" charset="0"/>
              </a:rPr>
              <a:t>. 2009. </a:t>
            </a:r>
            <a:r>
              <a:rPr lang="en-US" sz="800" dirty="0" smtClean="0"/>
              <a:t>Tallahassee, </a:t>
            </a:r>
            <a:r>
              <a:rPr lang="en-US" sz="800" dirty="0" smtClean="0">
                <a:latin typeface="Times New Roman" pitchFamily="18" charset="0"/>
                <a:cs typeface="Times New Roman" pitchFamily="18" charset="0"/>
              </a:rPr>
              <a:t>Florida. &lt;</a:t>
            </a:r>
            <a:r>
              <a:rPr lang="en-US" sz="800" dirty="0" smtClean="0">
                <a:latin typeface="Times New Roman" pitchFamily="18" charset="0"/>
                <a:cs typeface="Times New Roman" pitchFamily="18" charset="0"/>
                <a:hlinkClick r:id="rId3"/>
              </a:rPr>
              <a:t>http://www.psc.state.fl.us/about/mission.aspx</a:t>
            </a:r>
            <a:r>
              <a:rPr lang="en-US" sz="800" dirty="0" smtClean="0">
                <a:latin typeface="Times New Roman" pitchFamily="18" charset="0"/>
                <a:cs typeface="Times New Roman" pitchFamily="18" charset="0"/>
              </a:rPr>
              <a:t>&gt;.</a:t>
            </a:r>
            <a:endParaRPr lang="en-US" sz="800" dirty="0">
              <a:latin typeface="Times New Roman" pitchFamily="18" charset="0"/>
              <a:cs typeface="Times New Roman" pitchFamily="18" charset="0"/>
            </a:endParaRPr>
          </a:p>
        </p:txBody>
      </p:sp>
      <p:graphicFrame>
        <p:nvGraphicFramePr>
          <p:cNvPr id="6" name="Diagram 5"/>
          <p:cNvGraphicFramePr/>
          <p:nvPr/>
        </p:nvGraphicFramePr>
        <p:xfrm>
          <a:off x="0" y="0"/>
          <a:ext cx="9144000" cy="63246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0" y="762000"/>
          <a:ext cx="9144000" cy="5715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0" y="6553200"/>
            <a:ext cx="9144000" cy="215444"/>
          </a:xfrm>
          <a:prstGeom prst="rect">
            <a:avLst/>
          </a:prstGeom>
        </p:spPr>
        <p:txBody>
          <a:bodyPr wrap="square">
            <a:spAutoFit/>
          </a:bodyPr>
          <a:lstStyle/>
          <a:p>
            <a:pPr algn="ctr"/>
            <a:r>
              <a:rPr lang="en-US" sz="800" dirty="0" smtClean="0">
                <a:latin typeface="Times New Roman" pitchFamily="18" charset="0"/>
                <a:cs typeface="Times New Roman" pitchFamily="18" charset="0"/>
              </a:rPr>
              <a:t>“STATEMENT OF AGENCY ORGANIZATION &amp; OPERATIONS.” </a:t>
            </a:r>
            <a:r>
              <a:rPr lang="en-US" sz="800" u="sng" dirty="0" smtClean="0">
                <a:latin typeface="Times New Roman" pitchFamily="18" charset="0"/>
                <a:cs typeface="Times New Roman" pitchFamily="18" charset="0"/>
              </a:rPr>
              <a:t>Florida Public Service Commission</a:t>
            </a:r>
            <a:r>
              <a:rPr lang="en-US" sz="800" dirty="0" smtClean="0">
                <a:latin typeface="Times New Roman" pitchFamily="18" charset="0"/>
                <a:cs typeface="Times New Roman" pitchFamily="18" charset="0"/>
              </a:rPr>
              <a:t>. October 2008. Tallahassee, FL. Page 2. &lt;</a:t>
            </a:r>
            <a:r>
              <a:rPr lang="en-US" sz="800" dirty="0" smtClean="0">
                <a:latin typeface="Times New Roman" pitchFamily="18" charset="0"/>
                <a:cs typeface="Times New Roman" pitchFamily="18" charset="0"/>
                <a:hlinkClick r:id="rId6"/>
              </a:rPr>
              <a:t>http://www.psc.state.fl.us/home/files/SAOO.pdf</a:t>
            </a:r>
            <a:r>
              <a:rPr lang="en-US" sz="800" dirty="0" smtClean="0">
                <a:latin typeface="Times New Roman" pitchFamily="18" charset="0"/>
                <a:cs typeface="Times New Roman" pitchFamily="18" charset="0"/>
              </a:rPr>
              <a:t>&gt;.</a:t>
            </a:r>
            <a:endParaRPr lang="en-US" sz="800" dirty="0">
              <a:latin typeface="Times New Roman" pitchFamily="18" charset="0"/>
              <a:cs typeface="Times New Roman" pitchFamily="18" charset="0"/>
            </a:endParaRPr>
          </a:p>
        </p:txBody>
      </p:sp>
      <p:sp>
        <p:nvSpPr>
          <p:cNvPr id="6" name="Title 5"/>
          <p:cNvSpPr>
            <a:spLocks noGrp="1"/>
          </p:cNvSpPr>
          <p:nvPr>
            <p:ph type="title"/>
          </p:nvPr>
        </p:nvSpPr>
        <p:spPr>
          <a:xfrm>
            <a:off x="533400" y="0"/>
            <a:ext cx="8229600" cy="762000"/>
          </a:xfrm>
        </p:spPr>
        <p:txBody>
          <a:bodyPr/>
          <a:lstStyle/>
          <a:p>
            <a:r>
              <a:rPr lang="en-US" dirty="0" smtClean="0">
                <a:latin typeface="Times New Roman" pitchFamily="18" charset="0"/>
                <a:cs typeface="Times New Roman" pitchFamily="18" charset="0"/>
              </a:rPr>
              <a:t>PSC Organizational Structure</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096000"/>
            <a:ext cx="9144000" cy="1077218"/>
          </a:xfrm>
          <a:prstGeom prst="rect">
            <a:avLst/>
          </a:prstGeom>
        </p:spPr>
        <p:txBody>
          <a:bodyPr wrap="square">
            <a:spAutoFit/>
          </a:bodyPr>
          <a:lstStyle/>
          <a:p>
            <a:pPr algn="ctr"/>
            <a:r>
              <a:rPr lang="en-US" sz="800" baseline="30000" dirty="0" smtClean="0">
                <a:latin typeface="Times New Roman" pitchFamily="18" charset="0"/>
                <a:cs typeface="Times New Roman" pitchFamily="18" charset="0"/>
              </a:rPr>
              <a:t>1 </a:t>
            </a:r>
            <a:r>
              <a:rPr lang="en-US" sz="800" u="sng" dirty="0" smtClean="0">
                <a:latin typeface="Times New Roman" pitchFamily="18" charset="0"/>
                <a:cs typeface="Times New Roman" pitchFamily="18" charset="0"/>
              </a:rPr>
              <a:t>Navigant Consulting</a:t>
            </a:r>
            <a:r>
              <a:rPr lang="en-US" sz="800" dirty="0" smtClean="0">
                <a:latin typeface="Times New Roman" pitchFamily="18" charset="0"/>
                <a:cs typeface="Times New Roman" pitchFamily="18" charset="0"/>
              </a:rPr>
              <a:t>. “Florida Renewable Energy Potential Assessment: Full Report: Draft”. 24 Nov. 2008. Burlington, MA. Page 216. </a:t>
            </a:r>
          </a:p>
          <a:p>
            <a:pPr algn="ctr"/>
            <a:r>
              <a:rPr lang="en-US" sz="800" baseline="30000" dirty="0" smtClean="0">
                <a:latin typeface="Times New Roman" pitchFamily="18" charset="0"/>
                <a:cs typeface="Times New Roman" pitchFamily="18" charset="0"/>
              </a:rPr>
              <a:t>2</a:t>
            </a:r>
            <a:r>
              <a:rPr lang="en-US" sz="800" dirty="0" smtClean="0">
                <a:latin typeface="Times New Roman" pitchFamily="18" charset="0"/>
                <a:cs typeface="Times New Roman" pitchFamily="18" charset="0"/>
              </a:rPr>
              <a:t>Maxwell, Jane. Florida Alliance For Renewable Energy (FARE). Officer. Answered In Divik Schueller’s Questionnaire.  June 10, 2009. </a:t>
            </a:r>
          </a:p>
          <a:p>
            <a:pPr algn="ctr"/>
            <a:r>
              <a:rPr lang="en-US" sz="800" baseline="30000" dirty="0" smtClean="0">
                <a:latin typeface="Times New Roman" pitchFamily="18" charset="0"/>
                <a:cs typeface="Times New Roman" pitchFamily="18" charset="0"/>
              </a:rPr>
              <a:t>3</a:t>
            </a:r>
            <a:r>
              <a:rPr lang="en-US" sz="800" dirty="0" smtClean="0">
                <a:latin typeface="Times New Roman" pitchFamily="18" charset="0"/>
                <a:cs typeface="Times New Roman" pitchFamily="18" charset="0"/>
              </a:rPr>
              <a:t>DSIRE: Database of State Incentives for Renewables &amp; Efficiency. “Glossary: Rules, Regulations &amp; Policies: Net Metering”.  </a:t>
            </a:r>
            <a:r>
              <a:rPr lang="en-US" sz="800" dirty="0" smtClean="0"/>
              <a:t>© 2009 N.C. Solar Center / N.C. State University / College of Engineering . &lt;</a:t>
            </a:r>
            <a:r>
              <a:rPr lang="en-US" sz="800" dirty="0" smtClean="0">
                <a:latin typeface="Times New Roman" pitchFamily="18" charset="0"/>
                <a:cs typeface="Times New Roman" pitchFamily="18" charset="0"/>
                <a:hlinkClick r:id="rId3"/>
              </a:rPr>
              <a:t>http://www.dsireusa.org/glossary/</a:t>
            </a:r>
            <a:r>
              <a:rPr lang="en-US" sz="800" dirty="0" smtClean="0">
                <a:latin typeface="Times New Roman" pitchFamily="18" charset="0"/>
                <a:cs typeface="Times New Roman" pitchFamily="18" charset="0"/>
              </a:rPr>
              <a:t>&gt;. </a:t>
            </a:r>
          </a:p>
          <a:p>
            <a:pPr algn="ctr"/>
            <a:r>
              <a:rPr lang="en-US" sz="800" baseline="30000" dirty="0" smtClean="0">
                <a:latin typeface="Times New Roman" pitchFamily="18" charset="0"/>
                <a:cs typeface="Times New Roman" pitchFamily="18" charset="0"/>
              </a:rPr>
              <a:t>4</a:t>
            </a:r>
            <a:r>
              <a:rPr lang="en-US" sz="800" dirty="0" smtClean="0">
                <a:latin typeface="Times New Roman" pitchFamily="18" charset="0"/>
                <a:cs typeface="Times New Roman" pitchFamily="18" charset="0"/>
              </a:rPr>
              <a:t>DSIRE: Database of State Incentives for Renewables &amp; Efficiency. “Florida: Incentives/ Policies for Renewables &amp; Efficiency”.  </a:t>
            </a:r>
            <a:r>
              <a:rPr lang="en-US" sz="800" dirty="0" smtClean="0"/>
              <a:t>© 2009 N.C. Solar Center / N.C. State University / College of Engineering .</a:t>
            </a:r>
          </a:p>
          <a:p>
            <a:pPr algn="ctr"/>
            <a:r>
              <a:rPr lang="en-US" sz="800" dirty="0" smtClean="0"/>
              <a:t>&lt;</a:t>
            </a:r>
            <a:r>
              <a:rPr lang="en-US" sz="800" dirty="0" smtClean="0">
                <a:hlinkClick r:id="rId4"/>
              </a:rPr>
              <a:t>http://www.dsireusa.org/incentives/incentive.cfm?Incentive_Code=FL19R&amp;re=1&amp;ee=1</a:t>
            </a:r>
            <a:r>
              <a:rPr lang="en-US" sz="800" dirty="0" smtClean="0"/>
              <a:t>&gt;. </a:t>
            </a:r>
          </a:p>
          <a:p>
            <a:pPr algn="ctr"/>
            <a:endParaRPr lang="en-US" sz="800" dirty="0" smtClean="0">
              <a:latin typeface="Times New Roman" pitchFamily="18" charset="0"/>
              <a:cs typeface="Times New Roman" pitchFamily="18" charset="0"/>
              <a:hlinkClick r:id="rId3"/>
            </a:endParaRPr>
          </a:p>
          <a:p>
            <a:pPr algn="ctr"/>
            <a:endParaRPr lang="en-US" sz="800" dirty="0" smtClean="0">
              <a:latin typeface="Times New Roman" pitchFamily="18" charset="0"/>
              <a:cs typeface="Times New Roman" pitchFamily="18" charset="0"/>
            </a:endParaRPr>
          </a:p>
        </p:txBody>
      </p:sp>
      <p:graphicFrame>
        <p:nvGraphicFramePr>
          <p:cNvPr id="5" name="Diagram 4"/>
          <p:cNvGraphicFramePr/>
          <p:nvPr/>
        </p:nvGraphicFramePr>
        <p:xfrm>
          <a:off x="0" y="0"/>
          <a:ext cx="9144000" cy="601980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utoShape 334"/>
          <p:cNvSpPr>
            <a:spLocks noChangeArrowheads="1"/>
          </p:cNvSpPr>
          <p:nvPr/>
        </p:nvSpPr>
        <p:spPr bwMode="auto">
          <a:xfrm>
            <a:off x="6858000" y="4876800"/>
            <a:ext cx="1981200" cy="1143000"/>
          </a:xfrm>
          <a:prstGeom prst="roundRect">
            <a:avLst>
              <a:gd name="adj" fmla="val 18181"/>
            </a:avLst>
          </a:prstGeom>
          <a:solidFill>
            <a:srgbClr val="DDDDDD"/>
          </a:solidFill>
          <a:ln w="12700">
            <a:solidFill>
              <a:srgbClr val="777777"/>
            </a:solidFill>
            <a:round/>
            <a:headEnd/>
            <a:tailEnd/>
          </a:ln>
        </p:spPr>
        <p:txBody>
          <a:bodyPr wrap="none" anchor="ctr"/>
          <a:lstStyle/>
          <a:p>
            <a:pPr algn="ctr"/>
            <a:endParaRPr lang="en-US" dirty="0"/>
          </a:p>
        </p:txBody>
      </p:sp>
      <p:sp>
        <p:nvSpPr>
          <p:cNvPr id="11" name="Rectangle 4"/>
          <p:cNvSpPr txBox="1">
            <a:spLocks noChangeArrowheads="1"/>
          </p:cNvSpPr>
          <p:nvPr/>
        </p:nvSpPr>
        <p:spPr bwMode="auto">
          <a:xfrm>
            <a:off x="533400" y="711200"/>
            <a:ext cx="8077200" cy="533400"/>
          </a:xfrm>
          <a:prstGeom prst="rect">
            <a:avLst/>
          </a:prstGeom>
          <a:noFill/>
          <a:ln w="12700">
            <a:noFill/>
            <a:miter lim="800000"/>
            <a:headEnd/>
            <a:tailEnd/>
          </a:ln>
        </p:spPr>
        <p:txBody>
          <a:bodyPr lIns="0" tIns="0" rIns="0" bIns="0" anchor="ctr"/>
          <a:lstStyle/>
          <a:p>
            <a:pPr algn="ctr">
              <a:spcBef>
                <a:spcPct val="65000"/>
              </a:spcBef>
              <a:spcAft>
                <a:spcPct val="25000"/>
              </a:spcAft>
            </a:pPr>
            <a:r>
              <a:rPr lang="en-US" sz="2800" b="1" i="1" dirty="0">
                <a:latin typeface="Tahoma" pitchFamily="34" charset="0"/>
              </a:rPr>
              <a:t>Net Metering</a:t>
            </a:r>
          </a:p>
        </p:txBody>
      </p:sp>
      <p:sp>
        <p:nvSpPr>
          <p:cNvPr id="12" name="Text Box 279"/>
          <p:cNvSpPr txBox="1">
            <a:spLocks noChangeArrowheads="1"/>
          </p:cNvSpPr>
          <p:nvPr/>
        </p:nvSpPr>
        <p:spPr bwMode="auto">
          <a:xfrm>
            <a:off x="457200" y="5367338"/>
            <a:ext cx="776288" cy="182562"/>
          </a:xfrm>
          <a:prstGeom prst="rect">
            <a:avLst/>
          </a:prstGeom>
          <a:noFill/>
          <a:ln w="9525">
            <a:noFill/>
            <a:miter lim="800000"/>
            <a:headEnd/>
            <a:tailEnd/>
          </a:ln>
        </p:spPr>
        <p:txBody>
          <a:bodyPr wrap="none" lIns="0" tIns="0" rIns="0" bIns="0">
            <a:spAutoFit/>
          </a:bodyPr>
          <a:lstStyle/>
          <a:p>
            <a:r>
              <a:rPr lang="en-US" sz="1200" dirty="0">
                <a:latin typeface="Tahoma" pitchFamily="34" charset="0"/>
              </a:rPr>
              <a:t>State policy</a:t>
            </a:r>
          </a:p>
        </p:txBody>
      </p:sp>
      <p:sp>
        <p:nvSpPr>
          <p:cNvPr id="13" name="Text Box 279"/>
          <p:cNvSpPr txBox="1">
            <a:spLocks noChangeArrowheads="1"/>
          </p:cNvSpPr>
          <p:nvPr/>
        </p:nvSpPr>
        <p:spPr bwMode="auto">
          <a:xfrm>
            <a:off x="457200" y="5651500"/>
            <a:ext cx="2187575" cy="182563"/>
          </a:xfrm>
          <a:prstGeom prst="rect">
            <a:avLst/>
          </a:prstGeom>
          <a:noFill/>
          <a:ln w="9525">
            <a:noFill/>
            <a:miter lim="800000"/>
            <a:headEnd/>
            <a:tailEnd/>
          </a:ln>
        </p:spPr>
        <p:txBody>
          <a:bodyPr wrap="none" lIns="0" tIns="0" rIns="0" bIns="0">
            <a:spAutoFit/>
          </a:bodyPr>
          <a:lstStyle/>
          <a:p>
            <a:r>
              <a:rPr lang="en-US" sz="1200" dirty="0">
                <a:latin typeface="Tahoma" pitchFamily="34" charset="0"/>
              </a:rPr>
              <a:t>Voluntary utility program(s) only</a:t>
            </a:r>
          </a:p>
        </p:txBody>
      </p:sp>
      <p:grpSp>
        <p:nvGrpSpPr>
          <p:cNvPr id="2" name="Group 205"/>
          <p:cNvGrpSpPr>
            <a:grpSpLocks/>
          </p:cNvGrpSpPr>
          <p:nvPr/>
        </p:nvGrpSpPr>
        <p:grpSpPr bwMode="auto">
          <a:xfrm>
            <a:off x="152400" y="1447800"/>
            <a:ext cx="7239000" cy="4038600"/>
            <a:chOff x="96" y="816"/>
            <a:chExt cx="4560" cy="2775"/>
          </a:xfrm>
        </p:grpSpPr>
        <p:sp>
          <p:nvSpPr>
            <p:cNvPr id="15" name="Freeform 206"/>
            <p:cNvSpPr>
              <a:spLocks/>
            </p:cNvSpPr>
            <p:nvPr/>
          </p:nvSpPr>
          <p:spPr bwMode="auto">
            <a:xfrm>
              <a:off x="96" y="2832"/>
              <a:ext cx="716" cy="576"/>
            </a:xfrm>
            <a:custGeom>
              <a:avLst/>
              <a:gdLst>
                <a:gd name="T0" fmla="*/ 263 w 1184"/>
                <a:gd name="T1" fmla="*/ 31 h 920"/>
                <a:gd name="T2" fmla="*/ 240 w 1184"/>
                <a:gd name="T3" fmla="*/ 28 h 920"/>
                <a:gd name="T4" fmla="*/ 210 w 1184"/>
                <a:gd name="T5" fmla="*/ 19 h 920"/>
                <a:gd name="T6" fmla="*/ 187 w 1184"/>
                <a:gd name="T7" fmla="*/ 9 h 920"/>
                <a:gd name="T8" fmla="*/ 181 w 1184"/>
                <a:gd name="T9" fmla="*/ 13 h 920"/>
                <a:gd name="T10" fmla="*/ 172 w 1184"/>
                <a:gd name="T11" fmla="*/ 6 h 920"/>
                <a:gd name="T12" fmla="*/ 161 w 1184"/>
                <a:gd name="T13" fmla="*/ 3 h 920"/>
                <a:gd name="T14" fmla="*/ 140 w 1184"/>
                <a:gd name="T15" fmla="*/ 13 h 920"/>
                <a:gd name="T16" fmla="*/ 99 w 1184"/>
                <a:gd name="T17" fmla="*/ 38 h 920"/>
                <a:gd name="T18" fmla="*/ 88 w 1184"/>
                <a:gd name="T19" fmla="*/ 47 h 920"/>
                <a:gd name="T20" fmla="*/ 114 w 1184"/>
                <a:gd name="T21" fmla="*/ 85 h 920"/>
                <a:gd name="T22" fmla="*/ 129 w 1184"/>
                <a:gd name="T23" fmla="*/ 97 h 920"/>
                <a:gd name="T24" fmla="*/ 94 w 1184"/>
                <a:gd name="T25" fmla="*/ 100 h 920"/>
                <a:gd name="T26" fmla="*/ 79 w 1184"/>
                <a:gd name="T27" fmla="*/ 94 h 920"/>
                <a:gd name="T28" fmla="*/ 62 w 1184"/>
                <a:gd name="T29" fmla="*/ 103 h 920"/>
                <a:gd name="T30" fmla="*/ 82 w 1184"/>
                <a:gd name="T31" fmla="*/ 135 h 920"/>
                <a:gd name="T32" fmla="*/ 111 w 1184"/>
                <a:gd name="T33" fmla="*/ 135 h 920"/>
                <a:gd name="T34" fmla="*/ 99 w 1184"/>
                <a:gd name="T35" fmla="*/ 163 h 920"/>
                <a:gd name="T36" fmla="*/ 70 w 1184"/>
                <a:gd name="T37" fmla="*/ 166 h 920"/>
                <a:gd name="T38" fmla="*/ 50 w 1184"/>
                <a:gd name="T39" fmla="*/ 188 h 920"/>
                <a:gd name="T40" fmla="*/ 56 w 1184"/>
                <a:gd name="T41" fmla="*/ 213 h 920"/>
                <a:gd name="T42" fmla="*/ 62 w 1184"/>
                <a:gd name="T43" fmla="*/ 235 h 920"/>
                <a:gd name="T44" fmla="*/ 79 w 1184"/>
                <a:gd name="T45" fmla="*/ 235 h 920"/>
                <a:gd name="T46" fmla="*/ 73 w 1184"/>
                <a:gd name="T47" fmla="*/ 267 h 920"/>
                <a:gd name="T48" fmla="*/ 91 w 1184"/>
                <a:gd name="T49" fmla="*/ 273 h 920"/>
                <a:gd name="T50" fmla="*/ 108 w 1184"/>
                <a:gd name="T51" fmla="*/ 279 h 920"/>
                <a:gd name="T52" fmla="*/ 114 w 1184"/>
                <a:gd name="T53" fmla="*/ 270 h 920"/>
                <a:gd name="T54" fmla="*/ 120 w 1184"/>
                <a:gd name="T55" fmla="*/ 282 h 920"/>
                <a:gd name="T56" fmla="*/ 99 w 1184"/>
                <a:gd name="T57" fmla="*/ 317 h 920"/>
                <a:gd name="T58" fmla="*/ 76 w 1184"/>
                <a:gd name="T59" fmla="*/ 332 h 920"/>
                <a:gd name="T60" fmla="*/ 47 w 1184"/>
                <a:gd name="T61" fmla="*/ 342 h 920"/>
                <a:gd name="T62" fmla="*/ 0 w 1184"/>
                <a:gd name="T63" fmla="*/ 361 h 920"/>
                <a:gd name="T64" fmla="*/ 41 w 1184"/>
                <a:gd name="T65" fmla="*/ 354 h 920"/>
                <a:gd name="T66" fmla="*/ 62 w 1184"/>
                <a:gd name="T67" fmla="*/ 345 h 920"/>
                <a:gd name="T68" fmla="*/ 85 w 1184"/>
                <a:gd name="T69" fmla="*/ 339 h 920"/>
                <a:gd name="T70" fmla="*/ 105 w 1184"/>
                <a:gd name="T71" fmla="*/ 326 h 920"/>
                <a:gd name="T72" fmla="*/ 140 w 1184"/>
                <a:gd name="T73" fmla="*/ 298 h 920"/>
                <a:gd name="T74" fmla="*/ 167 w 1184"/>
                <a:gd name="T75" fmla="*/ 279 h 920"/>
                <a:gd name="T76" fmla="*/ 178 w 1184"/>
                <a:gd name="T77" fmla="*/ 254 h 920"/>
                <a:gd name="T78" fmla="*/ 202 w 1184"/>
                <a:gd name="T79" fmla="*/ 226 h 920"/>
                <a:gd name="T80" fmla="*/ 205 w 1184"/>
                <a:gd name="T81" fmla="*/ 235 h 920"/>
                <a:gd name="T82" fmla="*/ 187 w 1184"/>
                <a:gd name="T83" fmla="*/ 264 h 920"/>
                <a:gd name="T84" fmla="*/ 210 w 1184"/>
                <a:gd name="T85" fmla="*/ 257 h 920"/>
                <a:gd name="T86" fmla="*/ 220 w 1184"/>
                <a:gd name="T87" fmla="*/ 242 h 920"/>
                <a:gd name="T88" fmla="*/ 243 w 1184"/>
                <a:gd name="T89" fmla="*/ 229 h 920"/>
                <a:gd name="T90" fmla="*/ 261 w 1184"/>
                <a:gd name="T91" fmla="*/ 254 h 920"/>
                <a:gd name="T92" fmla="*/ 284 w 1184"/>
                <a:gd name="T93" fmla="*/ 251 h 920"/>
                <a:gd name="T94" fmla="*/ 313 w 1184"/>
                <a:gd name="T95" fmla="*/ 254 h 920"/>
                <a:gd name="T96" fmla="*/ 328 w 1184"/>
                <a:gd name="T97" fmla="*/ 279 h 920"/>
                <a:gd name="T98" fmla="*/ 371 w 1184"/>
                <a:gd name="T99" fmla="*/ 292 h 920"/>
                <a:gd name="T100" fmla="*/ 398 w 1184"/>
                <a:gd name="T101" fmla="*/ 314 h 920"/>
                <a:gd name="T102" fmla="*/ 421 w 1184"/>
                <a:gd name="T103" fmla="*/ 342 h 920"/>
                <a:gd name="T104" fmla="*/ 430 w 1184"/>
                <a:gd name="T105" fmla="*/ 323 h 920"/>
                <a:gd name="T106" fmla="*/ 401 w 1184"/>
                <a:gd name="T107" fmla="*/ 304 h 920"/>
                <a:gd name="T108" fmla="*/ 354 w 1184"/>
                <a:gd name="T109" fmla="*/ 251 h 920"/>
                <a:gd name="T110" fmla="*/ 331 w 1184"/>
                <a:gd name="T111" fmla="*/ 264 h 920"/>
                <a:gd name="T112" fmla="*/ 301 w 1184"/>
                <a:gd name="T113" fmla="*/ 245 h 92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184"/>
                <a:gd name="T172" fmla="*/ 0 h 920"/>
                <a:gd name="T173" fmla="*/ 1184 w 1184"/>
                <a:gd name="T174" fmla="*/ 920 h 920"/>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184" h="920">
                  <a:moveTo>
                    <a:pt x="800" y="592"/>
                  </a:moveTo>
                  <a:lnTo>
                    <a:pt x="752" y="96"/>
                  </a:lnTo>
                  <a:lnTo>
                    <a:pt x="744" y="80"/>
                  </a:lnTo>
                  <a:lnTo>
                    <a:pt x="720" y="80"/>
                  </a:lnTo>
                  <a:lnTo>
                    <a:pt x="712" y="64"/>
                  </a:lnTo>
                  <a:lnTo>
                    <a:pt x="704" y="64"/>
                  </a:lnTo>
                  <a:lnTo>
                    <a:pt x="696" y="80"/>
                  </a:lnTo>
                  <a:lnTo>
                    <a:pt x="656" y="72"/>
                  </a:lnTo>
                  <a:lnTo>
                    <a:pt x="632" y="64"/>
                  </a:lnTo>
                  <a:lnTo>
                    <a:pt x="600" y="64"/>
                  </a:lnTo>
                  <a:lnTo>
                    <a:pt x="592" y="48"/>
                  </a:lnTo>
                  <a:lnTo>
                    <a:pt x="576" y="48"/>
                  </a:lnTo>
                  <a:lnTo>
                    <a:pt x="552" y="56"/>
                  </a:lnTo>
                  <a:lnTo>
                    <a:pt x="528" y="40"/>
                  </a:lnTo>
                  <a:lnTo>
                    <a:pt x="528" y="24"/>
                  </a:lnTo>
                  <a:lnTo>
                    <a:pt x="512" y="24"/>
                  </a:lnTo>
                  <a:lnTo>
                    <a:pt x="520" y="32"/>
                  </a:lnTo>
                  <a:lnTo>
                    <a:pt x="520" y="48"/>
                  </a:lnTo>
                  <a:lnTo>
                    <a:pt x="504" y="48"/>
                  </a:lnTo>
                  <a:lnTo>
                    <a:pt x="496" y="32"/>
                  </a:lnTo>
                  <a:lnTo>
                    <a:pt x="496" y="16"/>
                  </a:lnTo>
                  <a:lnTo>
                    <a:pt x="488" y="16"/>
                  </a:lnTo>
                  <a:lnTo>
                    <a:pt x="472" y="32"/>
                  </a:lnTo>
                  <a:lnTo>
                    <a:pt x="472" y="16"/>
                  </a:lnTo>
                  <a:lnTo>
                    <a:pt x="464" y="8"/>
                  </a:lnTo>
                  <a:lnTo>
                    <a:pt x="464" y="0"/>
                  </a:lnTo>
                  <a:lnTo>
                    <a:pt x="448" y="0"/>
                  </a:lnTo>
                  <a:lnTo>
                    <a:pt x="440" y="8"/>
                  </a:lnTo>
                  <a:lnTo>
                    <a:pt x="416" y="8"/>
                  </a:lnTo>
                  <a:lnTo>
                    <a:pt x="400" y="16"/>
                  </a:lnTo>
                  <a:lnTo>
                    <a:pt x="392" y="24"/>
                  </a:lnTo>
                  <a:lnTo>
                    <a:pt x="384" y="32"/>
                  </a:lnTo>
                  <a:lnTo>
                    <a:pt x="352" y="32"/>
                  </a:lnTo>
                  <a:lnTo>
                    <a:pt x="328" y="64"/>
                  </a:lnTo>
                  <a:lnTo>
                    <a:pt x="304" y="88"/>
                  </a:lnTo>
                  <a:lnTo>
                    <a:pt x="272" y="96"/>
                  </a:lnTo>
                  <a:lnTo>
                    <a:pt x="264" y="88"/>
                  </a:lnTo>
                  <a:lnTo>
                    <a:pt x="248" y="96"/>
                  </a:lnTo>
                  <a:lnTo>
                    <a:pt x="232" y="104"/>
                  </a:lnTo>
                  <a:lnTo>
                    <a:pt x="240" y="120"/>
                  </a:lnTo>
                  <a:lnTo>
                    <a:pt x="264" y="144"/>
                  </a:lnTo>
                  <a:lnTo>
                    <a:pt x="272" y="184"/>
                  </a:lnTo>
                  <a:lnTo>
                    <a:pt x="296" y="216"/>
                  </a:lnTo>
                  <a:lnTo>
                    <a:pt x="312" y="216"/>
                  </a:lnTo>
                  <a:lnTo>
                    <a:pt x="312" y="224"/>
                  </a:lnTo>
                  <a:lnTo>
                    <a:pt x="312" y="240"/>
                  </a:lnTo>
                  <a:lnTo>
                    <a:pt x="328" y="240"/>
                  </a:lnTo>
                  <a:lnTo>
                    <a:pt x="352" y="248"/>
                  </a:lnTo>
                  <a:lnTo>
                    <a:pt x="328" y="256"/>
                  </a:lnTo>
                  <a:lnTo>
                    <a:pt x="312" y="264"/>
                  </a:lnTo>
                  <a:lnTo>
                    <a:pt x="296" y="264"/>
                  </a:lnTo>
                  <a:lnTo>
                    <a:pt x="256" y="256"/>
                  </a:lnTo>
                  <a:lnTo>
                    <a:pt x="256" y="248"/>
                  </a:lnTo>
                  <a:lnTo>
                    <a:pt x="256" y="232"/>
                  </a:lnTo>
                  <a:lnTo>
                    <a:pt x="240" y="232"/>
                  </a:lnTo>
                  <a:lnTo>
                    <a:pt x="216" y="240"/>
                  </a:lnTo>
                  <a:lnTo>
                    <a:pt x="184" y="248"/>
                  </a:lnTo>
                  <a:lnTo>
                    <a:pt x="160" y="256"/>
                  </a:lnTo>
                  <a:lnTo>
                    <a:pt x="152" y="256"/>
                  </a:lnTo>
                  <a:lnTo>
                    <a:pt x="168" y="264"/>
                  </a:lnTo>
                  <a:lnTo>
                    <a:pt x="184" y="296"/>
                  </a:lnTo>
                  <a:lnTo>
                    <a:pt x="184" y="312"/>
                  </a:lnTo>
                  <a:lnTo>
                    <a:pt x="200" y="336"/>
                  </a:lnTo>
                  <a:lnTo>
                    <a:pt x="224" y="344"/>
                  </a:lnTo>
                  <a:lnTo>
                    <a:pt x="256" y="344"/>
                  </a:lnTo>
                  <a:lnTo>
                    <a:pt x="272" y="352"/>
                  </a:lnTo>
                  <a:lnTo>
                    <a:pt x="296" y="344"/>
                  </a:lnTo>
                  <a:lnTo>
                    <a:pt x="304" y="344"/>
                  </a:lnTo>
                  <a:lnTo>
                    <a:pt x="296" y="360"/>
                  </a:lnTo>
                  <a:lnTo>
                    <a:pt x="296" y="384"/>
                  </a:lnTo>
                  <a:lnTo>
                    <a:pt x="296" y="400"/>
                  </a:lnTo>
                  <a:lnTo>
                    <a:pt x="272" y="416"/>
                  </a:lnTo>
                  <a:lnTo>
                    <a:pt x="248" y="416"/>
                  </a:lnTo>
                  <a:lnTo>
                    <a:pt x="232" y="424"/>
                  </a:lnTo>
                  <a:lnTo>
                    <a:pt x="208" y="416"/>
                  </a:lnTo>
                  <a:lnTo>
                    <a:pt x="192" y="424"/>
                  </a:lnTo>
                  <a:lnTo>
                    <a:pt x="184" y="440"/>
                  </a:lnTo>
                  <a:lnTo>
                    <a:pt x="168" y="456"/>
                  </a:lnTo>
                  <a:lnTo>
                    <a:pt x="160" y="464"/>
                  </a:lnTo>
                  <a:lnTo>
                    <a:pt x="136" y="480"/>
                  </a:lnTo>
                  <a:lnTo>
                    <a:pt x="136" y="504"/>
                  </a:lnTo>
                  <a:lnTo>
                    <a:pt x="144" y="520"/>
                  </a:lnTo>
                  <a:lnTo>
                    <a:pt x="152" y="528"/>
                  </a:lnTo>
                  <a:lnTo>
                    <a:pt x="152" y="544"/>
                  </a:lnTo>
                  <a:lnTo>
                    <a:pt x="144" y="544"/>
                  </a:lnTo>
                  <a:lnTo>
                    <a:pt x="144" y="552"/>
                  </a:lnTo>
                  <a:lnTo>
                    <a:pt x="160" y="592"/>
                  </a:lnTo>
                  <a:lnTo>
                    <a:pt x="168" y="600"/>
                  </a:lnTo>
                  <a:lnTo>
                    <a:pt x="176" y="608"/>
                  </a:lnTo>
                  <a:lnTo>
                    <a:pt x="200" y="608"/>
                  </a:lnTo>
                  <a:lnTo>
                    <a:pt x="216" y="592"/>
                  </a:lnTo>
                  <a:lnTo>
                    <a:pt x="216" y="600"/>
                  </a:lnTo>
                  <a:lnTo>
                    <a:pt x="224" y="640"/>
                  </a:lnTo>
                  <a:lnTo>
                    <a:pt x="216" y="664"/>
                  </a:lnTo>
                  <a:lnTo>
                    <a:pt x="208" y="680"/>
                  </a:lnTo>
                  <a:lnTo>
                    <a:pt x="200" y="680"/>
                  </a:lnTo>
                  <a:lnTo>
                    <a:pt x="192" y="680"/>
                  </a:lnTo>
                  <a:lnTo>
                    <a:pt x="208" y="696"/>
                  </a:lnTo>
                  <a:lnTo>
                    <a:pt x="240" y="680"/>
                  </a:lnTo>
                  <a:lnTo>
                    <a:pt x="248" y="696"/>
                  </a:lnTo>
                  <a:lnTo>
                    <a:pt x="264" y="696"/>
                  </a:lnTo>
                  <a:lnTo>
                    <a:pt x="280" y="720"/>
                  </a:lnTo>
                  <a:lnTo>
                    <a:pt x="288" y="720"/>
                  </a:lnTo>
                  <a:lnTo>
                    <a:pt x="296" y="712"/>
                  </a:lnTo>
                  <a:lnTo>
                    <a:pt x="296" y="696"/>
                  </a:lnTo>
                  <a:lnTo>
                    <a:pt x="304" y="688"/>
                  </a:lnTo>
                  <a:lnTo>
                    <a:pt x="304" y="680"/>
                  </a:lnTo>
                  <a:lnTo>
                    <a:pt x="312" y="688"/>
                  </a:lnTo>
                  <a:lnTo>
                    <a:pt x="312" y="704"/>
                  </a:lnTo>
                  <a:lnTo>
                    <a:pt x="320" y="704"/>
                  </a:lnTo>
                  <a:lnTo>
                    <a:pt x="352" y="704"/>
                  </a:lnTo>
                  <a:lnTo>
                    <a:pt x="328" y="720"/>
                  </a:lnTo>
                  <a:lnTo>
                    <a:pt x="328" y="736"/>
                  </a:lnTo>
                  <a:lnTo>
                    <a:pt x="320" y="760"/>
                  </a:lnTo>
                  <a:lnTo>
                    <a:pt x="296" y="776"/>
                  </a:lnTo>
                  <a:lnTo>
                    <a:pt x="272" y="808"/>
                  </a:lnTo>
                  <a:lnTo>
                    <a:pt x="224" y="832"/>
                  </a:lnTo>
                  <a:lnTo>
                    <a:pt x="224" y="848"/>
                  </a:lnTo>
                  <a:lnTo>
                    <a:pt x="216" y="856"/>
                  </a:lnTo>
                  <a:lnTo>
                    <a:pt x="208" y="848"/>
                  </a:lnTo>
                  <a:lnTo>
                    <a:pt x="192" y="840"/>
                  </a:lnTo>
                  <a:lnTo>
                    <a:pt x="160" y="848"/>
                  </a:lnTo>
                  <a:lnTo>
                    <a:pt x="152" y="864"/>
                  </a:lnTo>
                  <a:lnTo>
                    <a:pt x="128" y="872"/>
                  </a:lnTo>
                  <a:lnTo>
                    <a:pt x="80" y="888"/>
                  </a:lnTo>
                  <a:lnTo>
                    <a:pt x="48" y="904"/>
                  </a:lnTo>
                  <a:lnTo>
                    <a:pt x="24" y="904"/>
                  </a:lnTo>
                  <a:lnTo>
                    <a:pt x="0" y="920"/>
                  </a:lnTo>
                  <a:lnTo>
                    <a:pt x="32" y="920"/>
                  </a:lnTo>
                  <a:lnTo>
                    <a:pt x="64" y="912"/>
                  </a:lnTo>
                  <a:lnTo>
                    <a:pt x="112" y="896"/>
                  </a:lnTo>
                  <a:lnTo>
                    <a:pt x="112" y="904"/>
                  </a:lnTo>
                  <a:lnTo>
                    <a:pt x="112" y="896"/>
                  </a:lnTo>
                  <a:lnTo>
                    <a:pt x="120" y="888"/>
                  </a:lnTo>
                  <a:lnTo>
                    <a:pt x="136" y="888"/>
                  </a:lnTo>
                  <a:lnTo>
                    <a:pt x="168" y="880"/>
                  </a:lnTo>
                  <a:lnTo>
                    <a:pt x="176" y="872"/>
                  </a:lnTo>
                  <a:lnTo>
                    <a:pt x="184" y="872"/>
                  </a:lnTo>
                  <a:lnTo>
                    <a:pt x="208" y="872"/>
                  </a:lnTo>
                  <a:lnTo>
                    <a:pt x="232" y="864"/>
                  </a:lnTo>
                  <a:lnTo>
                    <a:pt x="264" y="856"/>
                  </a:lnTo>
                  <a:lnTo>
                    <a:pt x="280" y="848"/>
                  </a:lnTo>
                  <a:lnTo>
                    <a:pt x="280" y="840"/>
                  </a:lnTo>
                  <a:lnTo>
                    <a:pt x="288" y="832"/>
                  </a:lnTo>
                  <a:lnTo>
                    <a:pt x="312" y="824"/>
                  </a:lnTo>
                  <a:lnTo>
                    <a:pt x="352" y="808"/>
                  </a:lnTo>
                  <a:lnTo>
                    <a:pt x="368" y="776"/>
                  </a:lnTo>
                  <a:lnTo>
                    <a:pt x="384" y="760"/>
                  </a:lnTo>
                  <a:lnTo>
                    <a:pt x="416" y="760"/>
                  </a:lnTo>
                  <a:lnTo>
                    <a:pt x="432" y="744"/>
                  </a:lnTo>
                  <a:lnTo>
                    <a:pt x="448" y="728"/>
                  </a:lnTo>
                  <a:lnTo>
                    <a:pt x="456" y="712"/>
                  </a:lnTo>
                  <a:lnTo>
                    <a:pt x="456" y="696"/>
                  </a:lnTo>
                  <a:lnTo>
                    <a:pt x="448" y="672"/>
                  </a:lnTo>
                  <a:lnTo>
                    <a:pt x="456" y="664"/>
                  </a:lnTo>
                  <a:lnTo>
                    <a:pt x="488" y="648"/>
                  </a:lnTo>
                  <a:lnTo>
                    <a:pt x="480" y="632"/>
                  </a:lnTo>
                  <a:lnTo>
                    <a:pt x="488" y="624"/>
                  </a:lnTo>
                  <a:lnTo>
                    <a:pt x="512" y="608"/>
                  </a:lnTo>
                  <a:lnTo>
                    <a:pt x="552" y="576"/>
                  </a:lnTo>
                  <a:lnTo>
                    <a:pt x="568" y="568"/>
                  </a:lnTo>
                  <a:lnTo>
                    <a:pt x="560" y="584"/>
                  </a:lnTo>
                  <a:lnTo>
                    <a:pt x="568" y="600"/>
                  </a:lnTo>
                  <a:lnTo>
                    <a:pt x="560" y="600"/>
                  </a:lnTo>
                  <a:lnTo>
                    <a:pt x="536" y="608"/>
                  </a:lnTo>
                  <a:lnTo>
                    <a:pt x="520" y="616"/>
                  </a:lnTo>
                  <a:lnTo>
                    <a:pt x="504" y="664"/>
                  </a:lnTo>
                  <a:lnTo>
                    <a:pt x="512" y="672"/>
                  </a:lnTo>
                  <a:lnTo>
                    <a:pt x="496" y="696"/>
                  </a:lnTo>
                  <a:lnTo>
                    <a:pt x="528" y="688"/>
                  </a:lnTo>
                  <a:lnTo>
                    <a:pt x="560" y="664"/>
                  </a:lnTo>
                  <a:lnTo>
                    <a:pt x="576" y="656"/>
                  </a:lnTo>
                  <a:lnTo>
                    <a:pt x="592" y="656"/>
                  </a:lnTo>
                  <a:lnTo>
                    <a:pt x="592" y="648"/>
                  </a:lnTo>
                  <a:lnTo>
                    <a:pt x="600" y="632"/>
                  </a:lnTo>
                  <a:lnTo>
                    <a:pt x="600" y="616"/>
                  </a:lnTo>
                  <a:lnTo>
                    <a:pt x="600" y="600"/>
                  </a:lnTo>
                  <a:lnTo>
                    <a:pt x="616" y="592"/>
                  </a:lnTo>
                  <a:lnTo>
                    <a:pt x="648" y="584"/>
                  </a:lnTo>
                  <a:lnTo>
                    <a:pt x="664" y="584"/>
                  </a:lnTo>
                  <a:lnTo>
                    <a:pt x="656" y="584"/>
                  </a:lnTo>
                  <a:lnTo>
                    <a:pt x="656" y="608"/>
                  </a:lnTo>
                  <a:lnTo>
                    <a:pt x="696" y="624"/>
                  </a:lnTo>
                  <a:lnTo>
                    <a:pt x="712" y="648"/>
                  </a:lnTo>
                  <a:lnTo>
                    <a:pt x="720" y="656"/>
                  </a:lnTo>
                  <a:lnTo>
                    <a:pt x="728" y="656"/>
                  </a:lnTo>
                  <a:lnTo>
                    <a:pt x="752" y="648"/>
                  </a:lnTo>
                  <a:lnTo>
                    <a:pt x="776" y="640"/>
                  </a:lnTo>
                  <a:lnTo>
                    <a:pt x="784" y="648"/>
                  </a:lnTo>
                  <a:lnTo>
                    <a:pt x="800" y="656"/>
                  </a:lnTo>
                  <a:lnTo>
                    <a:pt x="832" y="656"/>
                  </a:lnTo>
                  <a:lnTo>
                    <a:pt x="856" y="648"/>
                  </a:lnTo>
                  <a:lnTo>
                    <a:pt x="856" y="664"/>
                  </a:lnTo>
                  <a:lnTo>
                    <a:pt x="864" y="680"/>
                  </a:lnTo>
                  <a:lnTo>
                    <a:pt x="880" y="688"/>
                  </a:lnTo>
                  <a:lnTo>
                    <a:pt x="896" y="712"/>
                  </a:lnTo>
                  <a:lnTo>
                    <a:pt x="944" y="744"/>
                  </a:lnTo>
                  <a:lnTo>
                    <a:pt x="960" y="736"/>
                  </a:lnTo>
                  <a:lnTo>
                    <a:pt x="1000" y="736"/>
                  </a:lnTo>
                  <a:lnTo>
                    <a:pt x="1016" y="744"/>
                  </a:lnTo>
                  <a:lnTo>
                    <a:pt x="1032" y="760"/>
                  </a:lnTo>
                  <a:lnTo>
                    <a:pt x="1056" y="784"/>
                  </a:lnTo>
                  <a:lnTo>
                    <a:pt x="1072" y="792"/>
                  </a:lnTo>
                  <a:lnTo>
                    <a:pt x="1088" y="800"/>
                  </a:lnTo>
                  <a:lnTo>
                    <a:pt x="1104" y="824"/>
                  </a:lnTo>
                  <a:lnTo>
                    <a:pt x="1120" y="832"/>
                  </a:lnTo>
                  <a:lnTo>
                    <a:pt x="1128" y="824"/>
                  </a:lnTo>
                  <a:lnTo>
                    <a:pt x="1152" y="872"/>
                  </a:lnTo>
                  <a:lnTo>
                    <a:pt x="1168" y="888"/>
                  </a:lnTo>
                  <a:lnTo>
                    <a:pt x="1184" y="880"/>
                  </a:lnTo>
                  <a:lnTo>
                    <a:pt x="1184" y="848"/>
                  </a:lnTo>
                  <a:lnTo>
                    <a:pt x="1176" y="824"/>
                  </a:lnTo>
                  <a:lnTo>
                    <a:pt x="1160" y="816"/>
                  </a:lnTo>
                  <a:lnTo>
                    <a:pt x="1112" y="800"/>
                  </a:lnTo>
                  <a:lnTo>
                    <a:pt x="1104" y="792"/>
                  </a:lnTo>
                  <a:lnTo>
                    <a:pt x="1096" y="776"/>
                  </a:lnTo>
                  <a:lnTo>
                    <a:pt x="1064" y="744"/>
                  </a:lnTo>
                  <a:lnTo>
                    <a:pt x="1032" y="704"/>
                  </a:lnTo>
                  <a:lnTo>
                    <a:pt x="984" y="648"/>
                  </a:lnTo>
                  <a:lnTo>
                    <a:pt x="968" y="640"/>
                  </a:lnTo>
                  <a:lnTo>
                    <a:pt x="952" y="648"/>
                  </a:lnTo>
                  <a:lnTo>
                    <a:pt x="920" y="680"/>
                  </a:lnTo>
                  <a:lnTo>
                    <a:pt x="912" y="680"/>
                  </a:lnTo>
                  <a:lnTo>
                    <a:pt x="904" y="672"/>
                  </a:lnTo>
                  <a:lnTo>
                    <a:pt x="880" y="656"/>
                  </a:lnTo>
                  <a:lnTo>
                    <a:pt x="864" y="632"/>
                  </a:lnTo>
                  <a:lnTo>
                    <a:pt x="848" y="616"/>
                  </a:lnTo>
                  <a:lnTo>
                    <a:pt x="824" y="624"/>
                  </a:lnTo>
                  <a:lnTo>
                    <a:pt x="808" y="616"/>
                  </a:lnTo>
                  <a:lnTo>
                    <a:pt x="800" y="592"/>
                  </a:lnTo>
                  <a:close/>
                </a:path>
              </a:pathLst>
            </a:custGeom>
            <a:noFill/>
            <a:ln w="6350">
              <a:solidFill>
                <a:srgbClr val="990000"/>
              </a:solidFill>
              <a:round/>
              <a:headEnd/>
              <a:tailEnd/>
            </a:ln>
          </p:spPr>
          <p:txBody>
            <a:bodyPr/>
            <a:lstStyle/>
            <a:p>
              <a:endParaRPr lang="en-US" dirty="0"/>
            </a:p>
          </p:txBody>
        </p:sp>
        <p:sp>
          <p:nvSpPr>
            <p:cNvPr id="16" name="Freeform 207"/>
            <p:cNvSpPr>
              <a:spLocks/>
            </p:cNvSpPr>
            <p:nvPr/>
          </p:nvSpPr>
          <p:spPr bwMode="auto">
            <a:xfrm>
              <a:off x="3698" y="1593"/>
              <a:ext cx="497" cy="331"/>
            </a:xfrm>
            <a:custGeom>
              <a:avLst/>
              <a:gdLst>
                <a:gd name="T0" fmla="*/ 331 w 500"/>
                <a:gd name="T1" fmla="*/ 276 h 327"/>
                <a:gd name="T2" fmla="*/ 355 w 500"/>
                <a:gd name="T3" fmla="*/ 270 h 327"/>
                <a:gd name="T4" fmla="*/ 364 w 500"/>
                <a:gd name="T5" fmla="*/ 269 h 327"/>
                <a:gd name="T6" fmla="*/ 393 w 500"/>
                <a:gd name="T7" fmla="*/ 262 h 327"/>
                <a:gd name="T8" fmla="*/ 419 w 500"/>
                <a:gd name="T9" fmla="*/ 255 h 327"/>
                <a:gd name="T10" fmla="*/ 432 w 500"/>
                <a:gd name="T11" fmla="*/ 240 h 327"/>
                <a:gd name="T12" fmla="*/ 447 w 500"/>
                <a:gd name="T13" fmla="*/ 240 h 327"/>
                <a:gd name="T14" fmla="*/ 462 w 500"/>
                <a:gd name="T15" fmla="*/ 230 h 327"/>
                <a:gd name="T16" fmla="*/ 468 w 500"/>
                <a:gd name="T17" fmla="*/ 226 h 327"/>
                <a:gd name="T18" fmla="*/ 470 w 500"/>
                <a:gd name="T19" fmla="*/ 214 h 327"/>
                <a:gd name="T20" fmla="*/ 476 w 500"/>
                <a:gd name="T21" fmla="*/ 205 h 327"/>
                <a:gd name="T22" fmla="*/ 493 w 500"/>
                <a:gd name="T23" fmla="*/ 189 h 327"/>
                <a:gd name="T24" fmla="*/ 472 w 500"/>
                <a:gd name="T25" fmla="*/ 173 h 327"/>
                <a:gd name="T26" fmla="*/ 445 w 500"/>
                <a:gd name="T27" fmla="*/ 151 h 327"/>
                <a:gd name="T28" fmla="*/ 444 w 500"/>
                <a:gd name="T29" fmla="*/ 149 h 327"/>
                <a:gd name="T30" fmla="*/ 441 w 500"/>
                <a:gd name="T31" fmla="*/ 107 h 327"/>
                <a:gd name="T32" fmla="*/ 451 w 500"/>
                <a:gd name="T33" fmla="*/ 90 h 327"/>
                <a:gd name="T34" fmla="*/ 455 w 500"/>
                <a:gd name="T35" fmla="*/ 81 h 327"/>
                <a:gd name="T36" fmla="*/ 466 w 500"/>
                <a:gd name="T37" fmla="*/ 58 h 327"/>
                <a:gd name="T38" fmla="*/ 459 w 500"/>
                <a:gd name="T39" fmla="*/ 51 h 327"/>
                <a:gd name="T40" fmla="*/ 430 w 500"/>
                <a:gd name="T41" fmla="*/ 37 h 327"/>
                <a:gd name="T42" fmla="*/ 418 w 500"/>
                <a:gd name="T43" fmla="*/ 12 h 327"/>
                <a:gd name="T44" fmla="*/ 400 w 500"/>
                <a:gd name="T45" fmla="*/ 0 h 327"/>
                <a:gd name="T46" fmla="*/ 366 w 500"/>
                <a:gd name="T47" fmla="*/ 8 h 327"/>
                <a:gd name="T48" fmla="*/ 341 w 500"/>
                <a:gd name="T49" fmla="*/ 13 h 327"/>
                <a:gd name="T50" fmla="*/ 321 w 500"/>
                <a:gd name="T51" fmla="*/ 18 h 327"/>
                <a:gd name="T52" fmla="*/ 281 w 500"/>
                <a:gd name="T53" fmla="*/ 26 h 327"/>
                <a:gd name="T54" fmla="*/ 266 w 500"/>
                <a:gd name="T55" fmla="*/ 29 h 327"/>
                <a:gd name="T56" fmla="*/ 225 w 500"/>
                <a:gd name="T57" fmla="*/ 38 h 327"/>
                <a:gd name="T58" fmla="*/ 203 w 500"/>
                <a:gd name="T59" fmla="*/ 45 h 327"/>
                <a:gd name="T60" fmla="*/ 175 w 500"/>
                <a:gd name="T61" fmla="*/ 50 h 327"/>
                <a:gd name="T62" fmla="*/ 128 w 500"/>
                <a:gd name="T63" fmla="*/ 58 h 327"/>
                <a:gd name="T64" fmla="*/ 117 w 500"/>
                <a:gd name="T65" fmla="*/ 61 h 327"/>
                <a:gd name="T66" fmla="*/ 83 w 500"/>
                <a:gd name="T67" fmla="*/ 68 h 327"/>
                <a:gd name="T68" fmla="*/ 59 w 500"/>
                <a:gd name="T69" fmla="*/ 72 h 327"/>
                <a:gd name="T70" fmla="*/ 5 w 500"/>
                <a:gd name="T71" fmla="*/ 82 h 327"/>
                <a:gd name="T72" fmla="*/ 2 w 500"/>
                <a:gd name="T73" fmla="*/ 99 h 327"/>
                <a:gd name="T74" fmla="*/ 9 w 500"/>
                <a:gd name="T75" fmla="*/ 138 h 327"/>
                <a:gd name="T76" fmla="*/ 13 w 500"/>
                <a:gd name="T77" fmla="*/ 160 h 327"/>
                <a:gd name="T78" fmla="*/ 18 w 500"/>
                <a:gd name="T79" fmla="*/ 192 h 327"/>
                <a:gd name="T80" fmla="*/ 20 w 500"/>
                <a:gd name="T81" fmla="*/ 206 h 327"/>
                <a:gd name="T82" fmla="*/ 23 w 500"/>
                <a:gd name="T83" fmla="*/ 223 h 327"/>
                <a:gd name="T84" fmla="*/ 26 w 500"/>
                <a:gd name="T85" fmla="*/ 239 h 327"/>
                <a:gd name="T86" fmla="*/ 29 w 500"/>
                <a:gd name="T87" fmla="*/ 255 h 327"/>
                <a:gd name="T88" fmla="*/ 33 w 500"/>
                <a:gd name="T89" fmla="*/ 276 h 327"/>
                <a:gd name="T90" fmla="*/ 36 w 500"/>
                <a:gd name="T91" fmla="*/ 297 h 327"/>
                <a:gd name="T92" fmla="*/ 37 w 500"/>
                <a:gd name="T93" fmla="*/ 307 h 327"/>
                <a:gd name="T94" fmla="*/ 42 w 500"/>
                <a:gd name="T95" fmla="*/ 334 h 327"/>
                <a:gd name="T96" fmla="*/ 54 w 500"/>
                <a:gd name="T97" fmla="*/ 332 h 327"/>
                <a:gd name="T98" fmla="*/ 92 w 500"/>
                <a:gd name="T99" fmla="*/ 324 h 327"/>
                <a:gd name="T100" fmla="*/ 115 w 500"/>
                <a:gd name="T101" fmla="*/ 320 h 327"/>
                <a:gd name="T102" fmla="*/ 128 w 500"/>
                <a:gd name="T103" fmla="*/ 318 h 327"/>
                <a:gd name="T104" fmla="*/ 157 w 500"/>
                <a:gd name="T105" fmla="*/ 313 h 327"/>
                <a:gd name="T106" fmla="*/ 174 w 500"/>
                <a:gd name="T107" fmla="*/ 309 h 327"/>
                <a:gd name="T108" fmla="*/ 201 w 500"/>
                <a:gd name="T109" fmla="*/ 304 h 327"/>
                <a:gd name="T110" fmla="*/ 214 w 500"/>
                <a:gd name="T111" fmla="*/ 302 h 327"/>
                <a:gd name="T112" fmla="*/ 225 w 500"/>
                <a:gd name="T113" fmla="*/ 299 h 327"/>
                <a:gd name="T114" fmla="*/ 282 w 500"/>
                <a:gd name="T115" fmla="*/ 286 h 327"/>
                <a:gd name="T116" fmla="*/ 288 w 500"/>
                <a:gd name="T117" fmla="*/ 284 h 327"/>
                <a:gd name="T118" fmla="*/ 318 w 500"/>
                <a:gd name="T119" fmla="*/ 279 h 327"/>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00"/>
                <a:gd name="T181" fmla="*/ 0 h 327"/>
                <a:gd name="T182" fmla="*/ 500 w 500"/>
                <a:gd name="T183" fmla="*/ 327 h 327"/>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00" h="327">
                  <a:moveTo>
                    <a:pt x="328" y="271"/>
                  </a:moveTo>
                  <a:lnTo>
                    <a:pt x="334" y="270"/>
                  </a:lnTo>
                  <a:lnTo>
                    <a:pt x="335" y="270"/>
                  </a:lnTo>
                  <a:lnTo>
                    <a:pt x="345" y="267"/>
                  </a:lnTo>
                  <a:lnTo>
                    <a:pt x="349" y="266"/>
                  </a:lnTo>
                  <a:lnTo>
                    <a:pt x="359" y="264"/>
                  </a:lnTo>
                  <a:lnTo>
                    <a:pt x="361" y="263"/>
                  </a:lnTo>
                  <a:lnTo>
                    <a:pt x="365" y="263"/>
                  </a:lnTo>
                  <a:lnTo>
                    <a:pt x="368" y="263"/>
                  </a:lnTo>
                  <a:lnTo>
                    <a:pt x="388" y="258"/>
                  </a:lnTo>
                  <a:lnTo>
                    <a:pt x="389" y="258"/>
                  </a:lnTo>
                  <a:lnTo>
                    <a:pt x="397" y="256"/>
                  </a:lnTo>
                  <a:lnTo>
                    <a:pt x="408" y="253"/>
                  </a:lnTo>
                  <a:lnTo>
                    <a:pt x="418" y="251"/>
                  </a:lnTo>
                  <a:lnTo>
                    <a:pt x="425" y="249"/>
                  </a:lnTo>
                  <a:lnTo>
                    <a:pt x="426" y="246"/>
                  </a:lnTo>
                  <a:lnTo>
                    <a:pt x="438" y="234"/>
                  </a:lnTo>
                  <a:lnTo>
                    <a:pt x="439" y="234"/>
                  </a:lnTo>
                  <a:lnTo>
                    <a:pt x="444" y="233"/>
                  </a:lnTo>
                  <a:lnTo>
                    <a:pt x="453" y="234"/>
                  </a:lnTo>
                  <a:lnTo>
                    <a:pt x="456" y="231"/>
                  </a:lnTo>
                  <a:lnTo>
                    <a:pt x="465" y="226"/>
                  </a:lnTo>
                  <a:lnTo>
                    <a:pt x="468" y="224"/>
                  </a:lnTo>
                  <a:lnTo>
                    <a:pt x="468" y="223"/>
                  </a:lnTo>
                  <a:lnTo>
                    <a:pt x="474" y="220"/>
                  </a:lnTo>
                  <a:lnTo>
                    <a:pt x="474" y="219"/>
                  </a:lnTo>
                  <a:lnTo>
                    <a:pt x="472" y="212"/>
                  </a:lnTo>
                  <a:lnTo>
                    <a:pt x="476" y="208"/>
                  </a:lnTo>
                  <a:lnTo>
                    <a:pt x="476" y="206"/>
                  </a:lnTo>
                  <a:lnTo>
                    <a:pt x="480" y="202"/>
                  </a:lnTo>
                  <a:lnTo>
                    <a:pt x="482" y="201"/>
                  </a:lnTo>
                  <a:lnTo>
                    <a:pt x="490" y="195"/>
                  </a:lnTo>
                  <a:lnTo>
                    <a:pt x="493" y="190"/>
                  </a:lnTo>
                  <a:lnTo>
                    <a:pt x="499" y="185"/>
                  </a:lnTo>
                  <a:lnTo>
                    <a:pt x="487" y="176"/>
                  </a:lnTo>
                  <a:lnTo>
                    <a:pt x="483" y="172"/>
                  </a:lnTo>
                  <a:lnTo>
                    <a:pt x="478" y="169"/>
                  </a:lnTo>
                  <a:lnTo>
                    <a:pt x="475" y="165"/>
                  </a:lnTo>
                  <a:lnTo>
                    <a:pt x="457" y="147"/>
                  </a:lnTo>
                  <a:lnTo>
                    <a:pt x="451" y="147"/>
                  </a:lnTo>
                  <a:lnTo>
                    <a:pt x="451" y="145"/>
                  </a:lnTo>
                  <a:lnTo>
                    <a:pt x="450" y="145"/>
                  </a:lnTo>
                  <a:lnTo>
                    <a:pt x="447" y="130"/>
                  </a:lnTo>
                  <a:lnTo>
                    <a:pt x="456" y="113"/>
                  </a:lnTo>
                  <a:lnTo>
                    <a:pt x="447" y="105"/>
                  </a:lnTo>
                  <a:lnTo>
                    <a:pt x="447" y="104"/>
                  </a:lnTo>
                  <a:lnTo>
                    <a:pt x="454" y="92"/>
                  </a:lnTo>
                  <a:lnTo>
                    <a:pt x="457" y="88"/>
                  </a:lnTo>
                  <a:lnTo>
                    <a:pt x="454" y="90"/>
                  </a:lnTo>
                  <a:lnTo>
                    <a:pt x="461" y="79"/>
                  </a:lnTo>
                  <a:lnTo>
                    <a:pt x="461" y="70"/>
                  </a:lnTo>
                  <a:lnTo>
                    <a:pt x="468" y="58"/>
                  </a:lnTo>
                  <a:lnTo>
                    <a:pt x="472" y="56"/>
                  </a:lnTo>
                  <a:lnTo>
                    <a:pt x="471" y="55"/>
                  </a:lnTo>
                  <a:lnTo>
                    <a:pt x="465" y="49"/>
                  </a:lnTo>
                  <a:lnTo>
                    <a:pt x="456" y="49"/>
                  </a:lnTo>
                  <a:lnTo>
                    <a:pt x="444" y="45"/>
                  </a:lnTo>
                  <a:lnTo>
                    <a:pt x="436" y="37"/>
                  </a:lnTo>
                  <a:lnTo>
                    <a:pt x="438" y="34"/>
                  </a:lnTo>
                  <a:lnTo>
                    <a:pt x="435" y="22"/>
                  </a:lnTo>
                  <a:lnTo>
                    <a:pt x="424" y="12"/>
                  </a:lnTo>
                  <a:lnTo>
                    <a:pt x="422" y="11"/>
                  </a:lnTo>
                  <a:lnTo>
                    <a:pt x="415" y="12"/>
                  </a:lnTo>
                  <a:lnTo>
                    <a:pt x="404" y="0"/>
                  </a:lnTo>
                  <a:lnTo>
                    <a:pt x="403" y="0"/>
                  </a:lnTo>
                  <a:lnTo>
                    <a:pt x="395" y="2"/>
                  </a:lnTo>
                  <a:lnTo>
                    <a:pt x="370" y="8"/>
                  </a:lnTo>
                  <a:lnTo>
                    <a:pt x="354" y="11"/>
                  </a:lnTo>
                  <a:lnTo>
                    <a:pt x="346" y="12"/>
                  </a:lnTo>
                  <a:lnTo>
                    <a:pt x="345" y="13"/>
                  </a:lnTo>
                  <a:lnTo>
                    <a:pt x="342" y="13"/>
                  </a:lnTo>
                  <a:lnTo>
                    <a:pt x="335" y="15"/>
                  </a:lnTo>
                  <a:lnTo>
                    <a:pt x="325" y="18"/>
                  </a:lnTo>
                  <a:lnTo>
                    <a:pt x="311" y="20"/>
                  </a:lnTo>
                  <a:lnTo>
                    <a:pt x="292" y="24"/>
                  </a:lnTo>
                  <a:lnTo>
                    <a:pt x="285" y="26"/>
                  </a:lnTo>
                  <a:lnTo>
                    <a:pt x="282" y="26"/>
                  </a:lnTo>
                  <a:lnTo>
                    <a:pt x="278" y="27"/>
                  </a:lnTo>
                  <a:lnTo>
                    <a:pt x="270" y="29"/>
                  </a:lnTo>
                  <a:lnTo>
                    <a:pt x="237" y="36"/>
                  </a:lnTo>
                  <a:lnTo>
                    <a:pt x="228" y="38"/>
                  </a:lnTo>
                  <a:lnTo>
                    <a:pt x="227" y="38"/>
                  </a:lnTo>
                  <a:lnTo>
                    <a:pt x="220" y="40"/>
                  </a:lnTo>
                  <a:lnTo>
                    <a:pt x="217" y="40"/>
                  </a:lnTo>
                  <a:lnTo>
                    <a:pt x="205" y="43"/>
                  </a:lnTo>
                  <a:lnTo>
                    <a:pt x="188" y="45"/>
                  </a:lnTo>
                  <a:lnTo>
                    <a:pt x="181" y="47"/>
                  </a:lnTo>
                  <a:lnTo>
                    <a:pt x="177" y="48"/>
                  </a:lnTo>
                  <a:lnTo>
                    <a:pt x="173" y="48"/>
                  </a:lnTo>
                  <a:lnTo>
                    <a:pt x="149" y="54"/>
                  </a:lnTo>
                  <a:lnTo>
                    <a:pt x="130" y="56"/>
                  </a:lnTo>
                  <a:lnTo>
                    <a:pt x="126" y="58"/>
                  </a:lnTo>
                  <a:lnTo>
                    <a:pt x="120" y="59"/>
                  </a:lnTo>
                  <a:lnTo>
                    <a:pt x="119" y="59"/>
                  </a:lnTo>
                  <a:lnTo>
                    <a:pt x="115" y="59"/>
                  </a:lnTo>
                  <a:lnTo>
                    <a:pt x="105" y="62"/>
                  </a:lnTo>
                  <a:lnTo>
                    <a:pt x="83" y="66"/>
                  </a:lnTo>
                  <a:lnTo>
                    <a:pt x="72" y="69"/>
                  </a:lnTo>
                  <a:lnTo>
                    <a:pt x="67" y="69"/>
                  </a:lnTo>
                  <a:lnTo>
                    <a:pt x="59" y="70"/>
                  </a:lnTo>
                  <a:lnTo>
                    <a:pt x="54" y="41"/>
                  </a:lnTo>
                  <a:lnTo>
                    <a:pt x="26" y="62"/>
                  </a:lnTo>
                  <a:lnTo>
                    <a:pt x="5" y="80"/>
                  </a:lnTo>
                  <a:lnTo>
                    <a:pt x="0" y="83"/>
                  </a:lnTo>
                  <a:lnTo>
                    <a:pt x="2" y="94"/>
                  </a:lnTo>
                  <a:lnTo>
                    <a:pt x="2" y="97"/>
                  </a:lnTo>
                  <a:lnTo>
                    <a:pt x="5" y="112"/>
                  </a:lnTo>
                  <a:lnTo>
                    <a:pt x="6" y="120"/>
                  </a:lnTo>
                  <a:lnTo>
                    <a:pt x="9" y="134"/>
                  </a:lnTo>
                  <a:lnTo>
                    <a:pt x="9" y="135"/>
                  </a:lnTo>
                  <a:lnTo>
                    <a:pt x="11" y="148"/>
                  </a:lnTo>
                  <a:lnTo>
                    <a:pt x="13" y="156"/>
                  </a:lnTo>
                  <a:lnTo>
                    <a:pt x="15" y="173"/>
                  </a:lnTo>
                  <a:lnTo>
                    <a:pt x="16" y="174"/>
                  </a:lnTo>
                  <a:lnTo>
                    <a:pt x="18" y="188"/>
                  </a:lnTo>
                  <a:lnTo>
                    <a:pt x="19" y="191"/>
                  </a:lnTo>
                  <a:lnTo>
                    <a:pt x="20" y="199"/>
                  </a:lnTo>
                  <a:lnTo>
                    <a:pt x="20" y="202"/>
                  </a:lnTo>
                  <a:lnTo>
                    <a:pt x="20" y="203"/>
                  </a:lnTo>
                  <a:lnTo>
                    <a:pt x="23" y="210"/>
                  </a:lnTo>
                  <a:lnTo>
                    <a:pt x="23" y="217"/>
                  </a:lnTo>
                  <a:lnTo>
                    <a:pt x="24" y="227"/>
                  </a:lnTo>
                  <a:lnTo>
                    <a:pt x="24" y="228"/>
                  </a:lnTo>
                  <a:lnTo>
                    <a:pt x="26" y="233"/>
                  </a:lnTo>
                  <a:lnTo>
                    <a:pt x="27" y="244"/>
                  </a:lnTo>
                  <a:lnTo>
                    <a:pt x="29" y="246"/>
                  </a:lnTo>
                  <a:lnTo>
                    <a:pt x="29" y="249"/>
                  </a:lnTo>
                  <a:lnTo>
                    <a:pt x="30" y="252"/>
                  </a:lnTo>
                  <a:lnTo>
                    <a:pt x="31" y="269"/>
                  </a:lnTo>
                  <a:lnTo>
                    <a:pt x="33" y="270"/>
                  </a:lnTo>
                  <a:lnTo>
                    <a:pt x="34" y="278"/>
                  </a:lnTo>
                  <a:lnTo>
                    <a:pt x="34" y="280"/>
                  </a:lnTo>
                  <a:lnTo>
                    <a:pt x="36" y="289"/>
                  </a:lnTo>
                  <a:lnTo>
                    <a:pt x="37" y="294"/>
                  </a:lnTo>
                  <a:lnTo>
                    <a:pt x="37" y="296"/>
                  </a:lnTo>
                  <a:lnTo>
                    <a:pt x="37" y="299"/>
                  </a:lnTo>
                  <a:lnTo>
                    <a:pt x="41" y="323"/>
                  </a:lnTo>
                  <a:lnTo>
                    <a:pt x="41" y="324"/>
                  </a:lnTo>
                  <a:lnTo>
                    <a:pt x="42" y="326"/>
                  </a:lnTo>
                  <a:lnTo>
                    <a:pt x="44" y="326"/>
                  </a:lnTo>
                  <a:lnTo>
                    <a:pt x="51" y="324"/>
                  </a:lnTo>
                  <a:lnTo>
                    <a:pt x="54" y="324"/>
                  </a:lnTo>
                  <a:lnTo>
                    <a:pt x="54" y="323"/>
                  </a:lnTo>
                  <a:lnTo>
                    <a:pt x="91" y="317"/>
                  </a:lnTo>
                  <a:lnTo>
                    <a:pt x="94" y="316"/>
                  </a:lnTo>
                  <a:lnTo>
                    <a:pt x="99" y="314"/>
                  </a:lnTo>
                  <a:lnTo>
                    <a:pt x="103" y="314"/>
                  </a:lnTo>
                  <a:lnTo>
                    <a:pt x="117" y="312"/>
                  </a:lnTo>
                  <a:lnTo>
                    <a:pt x="120" y="312"/>
                  </a:lnTo>
                  <a:lnTo>
                    <a:pt x="127" y="310"/>
                  </a:lnTo>
                  <a:lnTo>
                    <a:pt x="130" y="310"/>
                  </a:lnTo>
                  <a:lnTo>
                    <a:pt x="133" y="309"/>
                  </a:lnTo>
                  <a:lnTo>
                    <a:pt x="134" y="309"/>
                  </a:lnTo>
                  <a:lnTo>
                    <a:pt x="159" y="305"/>
                  </a:lnTo>
                  <a:lnTo>
                    <a:pt x="162" y="303"/>
                  </a:lnTo>
                  <a:lnTo>
                    <a:pt x="173" y="302"/>
                  </a:lnTo>
                  <a:lnTo>
                    <a:pt x="176" y="301"/>
                  </a:lnTo>
                  <a:lnTo>
                    <a:pt x="177" y="301"/>
                  </a:lnTo>
                  <a:lnTo>
                    <a:pt x="181" y="301"/>
                  </a:lnTo>
                  <a:lnTo>
                    <a:pt x="203" y="296"/>
                  </a:lnTo>
                  <a:lnTo>
                    <a:pt x="206" y="295"/>
                  </a:lnTo>
                  <a:lnTo>
                    <a:pt x="216" y="294"/>
                  </a:lnTo>
                  <a:lnTo>
                    <a:pt x="219" y="292"/>
                  </a:lnTo>
                  <a:lnTo>
                    <a:pt x="225" y="291"/>
                  </a:lnTo>
                  <a:lnTo>
                    <a:pt x="227" y="291"/>
                  </a:lnTo>
                  <a:lnTo>
                    <a:pt x="238" y="289"/>
                  </a:lnTo>
                  <a:lnTo>
                    <a:pt x="246" y="287"/>
                  </a:lnTo>
                  <a:lnTo>
                    <a:pt x="286" y="280"/>
                  </a:lnTo>
                  <a:lnTo>
                    <a:pt x="289" y="280"/>
                  </a:lnTo>
                  <a:lnTo>
                    <a:pt x="289" y="278"/>
                  </a:lnTo>
                  <a:lnTo>
                    <a:pt x="292" y="278"/>
                  </a:lnTo>
                  <a:lnTo>
                    <a:pt x="302" y="277"/>
                  </a:lnTo>
                  <a:lnTo>
                    <a:pt x="310" y="274"/>
                  </a:lnTo>
                  <a:lnTo>
                    <a:pt x="322" y="273"/>
                  </a:lnTo>
                  <a:lnTo>
                    <a:pt x="328" y="271"/>
                  </a:lnTo>
                </a:path>
              </a:pathLst>
            </a:custGeom>
            <a:solidFill>
              <a:srgbClr val="CC3300"/>
            </a:solidFill>
            <a:ln w="6350" cap="rnd">
              <a:solidFill>
                <a:srgbClr val="990000"/>
              </a:solidFill>
              <a:round/>
              <a:headEnd/>
              <a:tailEnd/>
            </a:ln>
          </p:spPr>
          <p:txBody>
            <a:bodyPr/>
            <a:lstStyle/>
            <a:p>
              <a:endParaRPr lang="en-US" dirty="0"/>
            </a:p>
          </p:txBody>
        </p:sp>
        <p:sp>
          <p:nvSpPr>
            <p:cNvPr id="17" name="Freeform 208"/>
            <p:cNvSpPr>
              <a:spLocks/>
            </p:cNvSpPr>
            <p:nvPr/>
          </p:nvSpPr>
          <p:spPr bwMode="auto">
            <a:xfrm>
              <a:off x="4246" y="1520"/>
              <a:ext cx="149" cy="149"/>
            </a:xfrm>
            <a:custGeom>
              <a:avLst/>
              <a:gdLst>
                <a:gd name="T0" fmla="*/ 52 w 149"/>
                <a:gd name="T1" fmla="*/ 119 h 148"/>
                <a:gd name="T2" fmla="*/ 62 w 149"/>
                <a:gd name="T3" fmla="*/ 107 h 148"/>
                <a:gd name="T4" fmla="*/ 78 w 149"/>
                <a:gd name="T5" fmla="*/ 104 h 148"/>
                <a:gd name="T6" fmla="*/ 87 w 149"/>
                <a:gd name="T7" fmla="*/ 99 h 148"/>
                <a:gd name="T8" fmla="*/ 95 w 149"/>
                <a:gd name="T9" fmla="*/ 99 h 148"/>
                <a:gd name="T10" fmla="*/ 96 w 149"/>
                <a:gd name="T11" fmla="*/ 97 h 148"/>
                <a:gd name="T12" fmla="*/ 110 w 149"/>
                <a:gd name="T13" fmla="*/ 92 h 148"/>
                <a:gd name="T14" fmla="*/ 135 w 149"/>
                <a:gd name="T15" fmla="*/ 82 h 148"/>
                <a:gd name="T16" fmla="*/ 141 w 149"/>
                <a:gd name="T17" fmla="*/ 78 h 148"/>
                <a:gd name="T18" fmla="*/ 143 w 149"/>
                <a:gd name="T19" fmla="*/ 78 h 148"/>
                <a:gd name="T20" fmla="*/ 145 w 149"/>
                <a:gd name="T21" fmla="*/ 78 h 148"/>
                <a:gd name="T22" fmla="*/ 148 w 149"/>
                <a:gd name="T23" fmla="*/ 63 h 148"/>
                <a:gd name="T24" fmla="*/ 143 w 149"/>
                <a:gd name="T25" fmla="*/ 45 h 148"/>
                <a:gd name="T26" fmla="*/ 143 w 149"/>
                <a:gd name="T27" fmla="*/ 42 h 148"/>
                <a:gd name="T28" fmla="*/ 142 w 149"/>
                <a:gd name="T29" fmla="*/ 40 h 148"/>
                <a:gd name="T30" fmla="*/ 142 w 149"/>
                <a:gd name="T31" fmla="*/ 38 h 148"/>
                <a:gd name="T32" fmla="*/ 141 w 149"/>
                <a:gd name="T33" fmla="*/ 38 h 148"/>
                <a:gd name="T34" fmla="*/ 139 w 149"/>
                <a:gd name="T35" fmla="*/ 31 h 148"/>
                <a:gd name="T36" fmla="*/ 138 w 149"/>
                <a:gd name="T37" fmla="*/ 29 h 148"/>
                <a:gd name="T38" fmla="*/ 134 w 149"/>
                <a:gd name="T39" fmla="*/ 9 h 148"/>
                <a:gd name="T40" fmla="*/ 131 w 149"/>
                <a:gd name="T41" fmla="*/ 2 h 148"/>
                <a:gd name="T42" fmla="*/ 131 w 149"/>
                <a:gd name="T43" fmla="*/ 0 h 148"/>
                <a:gd name="T44" fmla="*/ 110 w 149"/>
                <a:gd name="T45" fmla="*/ 5 h 148"/>
                <a:gd name="T46" fmla="*/ 107 w 149"/>
                <a:gd name="T47" fmla="*/ 6 h 148"/>
                <a:gd name="T48" fmla="*/ 106 w 149"/>
                <a:gd name="T49" fmla="*/ 6 h 148"/>
                <a:gd name="T50" fmla="*/ 105 w 149"/>
                <a:gd name="T51" fmla="*/ 6 h 148"/>
                <a:gd name="T52" fmla="*/ 105 w 149"/>
                <a:gd name="T53" fmla="*/ 6 h 148"/>
                <a:gd name="T54" fmla="*/ 91 w 149"/>
                <a:gd name="T55" fmla="*/ 9 h 148"/>
                <a:gd name="T56" fmla="*/ 87 w 149"/>
                <a:gd name="T57" fmla="*/ 11 h 148"/>
                <a:gd name="T58" fmla="*/ 76 w 149"/>
                <a:gd name="T59" fmla="*/ 13 h 148"/>
                <a:gd name="T60" fmla="*/ 52 w 149"/>
                <a:gd name="T61" fmla="*/ 23 h 148"/>
                <a:gd name="T62" fmla="*/ 52 w 149"/>
                <a:gd name="T63" fmla="*/ 19 h 148"/>
                <a:gd name="T64" fmla="*/ 37 w 149"/>
                <a:gd name="T65" fmla="*/ 23 h 148"/>
                <a:gd name="T66" fmla="*/ 34 w 149"/>
                <a:gd name="T67" fmla="*/ 23 h 148"/>
                <a:gd name="T68" fmla="*/ 8 w 149"/>
                <a:gd name="T69" fmla="*/ 29 h 148"/>
                <a:gd name="T70" fmla="*/ 2 w 149"/>
                <a:gd name="T71" fmla="*/ 30 h 148"/>
                <a:gd name="T72" fmla="*/ 0 w 149"/>
                <a:gd name="T73" fmla="*/ 30 h 148"/>
                <a:gd name="T74" fmla="*/ 1 w 149"/>
                <a:gd name="T75" fmla="*/ 36 h 148"/>
                <a:gd name="T76" fmla="*/ 5 w 149"/>
                <a:gd name="T77" fmla="*/ 63 h 148"/>
                <a:gd name="T78" fmla="*/ 8 w 149"/>
                <a:gd name="T79" fmla="*/ 72 h 148"/>
                <a:gd name="T80" fmla="*/ 8 w 149"/>
                <a:gd name="T81" fmla="*/ 78 h 148"/>
                <a:gd name="T82" fmla="*/ 8 w 149"/>
                <a:gd name="T83" fmla="*/ 81 h 148"/>
                <a:gd name="T84" fmla="*/ 9 w 149"/>
                <a:gd name="T85" fmla="*/ 89 h 148"/>
                <a:gd name="T86" fmla="*/ 12 w 149"/>
                <a:gd name="T87" fmla="*/ 99 h 148"/>
                <a:gd name="T88" fmla="*/ 12 w 149"/>
                <a:gd name="T89" fmla="*/ 101 h 148"/>
                <a:gd name="T90" fmla="*/ 12 w 149"/>
                <a:gd name="T91" fmla="*/ 106 h 148"/>
                <a:gd name="T92" fmla="*/ 22 w 149"/>
                <a:gd name="T93" fmla="*/ 121 h 148"/>
                <a:gd name="T94" fmla="*/ 5 w 149"/>
                <a:gd name="T95" fmla="*/ 137 h 148"/>
                <a:gd name="T96" fmla="*/ 15 w 149"/>
                <a:gd name="T97" fmla="*/ 149 h 148"/>
                <a:gd name="T98" fmla="*/ 34 w 149"/>
                <a:gd name="T99" fmla="*/ 136 h 148"/>
                <a:gd name="T100" fmla="*/ 42 w 149"/>
                <a:gd name="T101" fmla="*/ 125 h 148"/>
                <a:gd name="T102" fmla="*/ 52 w 149"/>
                <a:gd name="T103" fmla="*/ 119 h 14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49"/>
                <a:gd name="T157" fmla="*/ 0 h 148"/>
                <a:gd name="T158" fmla="*/ 149 w 149"/>
                <a:gd name="T159" fmla="*/ 148 h 14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49" h="148">
                  <a:moveTo>
                    <a:pt x="52" y="117"/>
                  </a:moveTo>
                  <a:lnTo>
                    <a:pt x="62" y="105"/>
                  </a:lnTo>
                  <a:lnTo>
                    <a:pt x="78" y="102"/>
                  </a:lnTo>
                  <a:lnTo>
                    <a:pt x="87" y="97"/>
                  </a:lnTo>
                  <a:lnTo>
                    <a:pt x="95" y="97"/>
                  </a:lnTo>
                  <a:lnTo>
                    <a:pt x="96" y="95"/>
                  </a:lnTo>
                  <a:lnTo>
                    <a:pt x="110" y="90"/>
                  </a:lnTo>
                  <a:lnTo>
                    <a:pt x="135" y="80"/>
                  </a:lnTo>
                  <a:lnTo>
                    <a:pt x="141" y="76"/>
                  </a:lnTo>
                  <a:lnTo>
                    <a:pt x="143" y="76"/>
                  </a:lnTo>
                  <a:lnTo>
                    <a:pt x="145" y="76"/>
                  </a:lnTo>
                  <a:lnTo>
                    <a:pt x="148" y="63"/>
                  </a:lnTo>
                  <a:lnTo>
                    <a:pt x="143" y="45"/>
                  </a:lnTo>
                  <a:lnTo>
                    <a:pt x="143" y="42"/>
                  </a:lnTo>
                  <a:lnTo>
                    <a:pt x="142" y="40"/>
                  </a:lnTo>
                  <a:lnTo>
                    <a:pt x="142" y="38"/>
                  </a:lnTo>
                  <a:lnTo>
                    <a:pt x="141" y="38"/>
                  </a:lnTo>
                  <a:lnTo>
                    <a:pt x="139" y="31"/>
                  </a:lnTo>
                  <a:lnTo>
                    <a:pt x="138" y="29"/>
                  </a:lnTo>
                  <a:lnTo>
                    <a:pt x="134" y="9"/>
                  </a:lnTo>
                  <a:lnTo>
                    <a:pt x="131" y="2"/>
                  </a:lnTo>
                  <a:lnTo>
                    <a:pt x="131" y="0"/>
                  </a:lnTo>
                  <a:lnTo>
                    <a:pt x="110" y="5"/>
                  </a:lnTo>
                  <a:lnTo>
                    <a:pt x="107" y="6"/>
                  </a:lnTo>
                  <a:lnTo>
                    <a:pt x="106" y="6"/>
                  </a:lnTo>
                  <a:lnTo>
                    <a:pt x="105" y="6"/>
                  </a:lnTo>
                  <a:lnTo>
                    <a:pt x="91" y="9"/>
                  </a:lnTo>
                  <a:lnTo>
                    <a:pt x="87" y="11"/>
                  </a:lnTo>
                  <a:lnTo>
                    <a:pt x="76" y="13"/>
                  </a:lnTo>
                  <a:lnTo>
                    <a:pt x="52" y="23"/>
                  </a:lnTo>
                  <a:lnTo>
                    <a:pt x="52" y="19"/>
                  </a:lnTo>
                  <a:lnTo>
                    <a:pt x="37" y="23"/>
                  </a:lnTo>
                  <a:lnTo>
                    <a:pt x="34" y="23"/>
                  </a:lnTo>
                  <a:lnTo>
                    <a:pt x="8" y="29"/>
                  </a:lnTo>
                  <a:lnTo>
                    <a:pt x="2" y="30"/>
                  </a:lnTo>
                  <a:lnTo>
                    <a:pt x="0" y="30"/>
                  </a:lnTo>
                  <a:lnTo>
                    <a:pt x="1" y="36"/>
                  </a:lnTo>
                  <a:lnTo>
                    <a:pt x="5" y="63"/>
                  </a:lnTo>
                  <a:lnTo>
                    <a:pt x="8" y="72"/>
                  </a:lnTo>
                  <a:lnTo>
                    <a:pt x="8" y="76"/>
                  </a:lnTo>
                  <a:lnTo>
                    <a:pt x="8" y="79"/>
                  </a:lnTo>
                  <a:lnTo>
                    <a:pt x="9" y="87"/>
                  </a:lnTo>
                  <a:lnTo>
                    <a:pt x="12" y="97"/>
                  </a:lnTo>
                  <a:lnTo>
                    <a:pt x="12" y="99"/>
                  </a:lnTo>
                  <a:lnTo>
                    <a:pt x="12" y="104"/>
                  </a:lnTo>
                  <a:lnTo>
                    <a:pt x="22" y="119"/>
                  </a:lnTo>
                  <a:lnTo>
                    <a:pt x="5" y="135"/>
                  </a:lnTo>
                  <a:lnTo>
                    <a:pt x="15" y="147"/>
                  </a:lnTo>
                  <a:lnTo>
                    <a:pt x="34" y="134"/>
                  </a:lnTo>
                  <a:lnTo>
                    <a:pt x="42" y="123"/>
                  </a:lnTo>
                  <a:lnTo>
                    <a:pt x="52" y="117"/>
                  </a:lnTo>
                </a:path>
              </a:pathLst>
            </a:custGeom>
            <a:solidFill>
              <a:srgbClr val="CC3300"/>
            </a:solidFill>
            <a:ln w="6350" cap="rnd">
              <a:solidFill>
                <a:srgbClr val="990000"/>
              </a:solidFill>
              <a:round/>
              <a:headEnd/>
              <a:tailEnd/>
            </a:ln>
          </p:spPr>
          <p:txBody>
            <a:bodyPr/>
            <a:lstStyle/>
            <a:p>
              <a:endParaRPr lang="en-US" dirty="0"/>
            </a:p>
          </p:txBody>
        </p:sp>
        <p:sp>
          <p:nvSpPr>
            <p:cNvPr id="18" name="Freeform 209"/>
            <p:cNvSpPr>
              <a:spLocks/>
            </p:cNvSpPr>
            <p:nvPr/>
          </p:nvSpPr>
          <p:spPr bwMode="auto">
            <a:xfrm>
              <a:off x="4034" y="1948"/>
              <a:ext cx="23" cy="22"/>
            </a:xfrm>
            <a:custGeom>
              <a:avLst/>
              <a:gdLst>
                <a:gd name="T0" fmla="*/ 0 w 23"/>
                <a:gd name="T1" fmla="*/ 7 h 22"/>
                <a:gd name="T2" fmla="*/ 8 w 23"/>
                <a:gd name="T3" fmla="*/ 12 h 22"/>
                <a:gd name="T4" fmla="*/ 8 w 23"/>
                <a:gd name="T5" fmla="*/ 12 h 22"/>
                <a:gd name="T6" fmla="*/ 10 w 23"/>
                <a:gd name="T7" fmla="*/ 15 h 22"/>
                <a:gd name="T8" fmla="*/ 11 w 23"/>
                <a:gd name="T9" fmla="*/ 21 h 22"/>
                <a:gd name="T10" fmla="*/ 16 w 23"/>
                <a:gd name="T11" fmla="*/ 14 h 22"/>
                <a:gd name="T12" fmla="*/ 22 w 23"/>
                <a:gd name="T13" fmla="*/ 7 h 22"/>
                <a:gd name="T14" fmla="*/ 10 w 23"/>
                <a:gd name="T15" fmla="*/ 0 h 22"/>
                <a:gd name="T16" fmla="*/ 3 w 23"/>
                <a:gd name="T17" fmla="*/ 1 h 22"/>
                <a:gd name="T18" fmla="*/ 3 w 23"/>
                <a:gd name="T19" fmla="*/ 4 h 22"/>
                <a:gd name="T20" fmla="*/ 0 w 23"/>
                <a:gd name="T21" fmla="*/ 7 h 2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
                <a:gd name="T34" fmla="*/ 0 h 22"/>
                <a:gd name="T35" fmla="*/ 23 w 23"/>
                <a:gd name="T36" fmla="*/ 22 h 2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 h="22">
                  <a:moveTo>
                    <a:pt x="0" y="7"/>
                  </a:moveTo>
                  <a:lnTo>
                    <a:pt x="8" y="12"/>
                  </a:lnTo>
                  <a:lnTo>
                    <a:pt x="10" y="15"/>
                  </a:lnTo>
                  <a:lnTo>
                    <a:pt x="11" y="21"/>
                  </a:lnTo>
                  <a:lnTo>
                    <a:pt x="16" y="14"/>
                  </a:lnTo>
                  <a:lnTo>
                    <a:pt x="22" y="7"/>
                  </a:lnTo>
                  <a:lnTo>
                    <a:pt x="10" y="0"/>
                  </a:lnTo>
                  <a:lnTo>
                    <a:pt x="3" y="1"/>
                  </a:lnTo>
                  <a:lnTo>
                    <a:pt x="3" y="4"/>
                  </a:lnTo>
                  <a:lnTo>
                    <a:pt x="0" y="7"/>
                  </a:lnTo>
                </a:path>
              </a:pathLst>
            </a:custGeom>
            <a:solidFill>
              <a:schemeClr val="bg1"/>
            </a:solidFill>
            <a:ln w="6350" cap="rnd">
              <a:solidFill>
                <a:srgbClr val="993300"/>
              </a:solidFill>
              <a:round/>
              <a:headEnd/>
              <a:tailEnd/>
            </a:ln>
          </p:spPr>
          <p:txBody>
            <a:bodyPr/>
            <a:lstStyle/>
            <a:p>
              <a:endParaRPr lang="en-US" dirty="0"/>
            </a:p>
          </p:txBody>
        </p:sp>
        <p:sp>
          <p:nvSpPr>
            <p:cNvPr id="19" name="Freeform 210"/>
            <p:cNvSpPr>
              <a:spLocks/>
            </p:cNvSpPr>
            <p:nvPr/>
          </p:nvSpPr>
          <p:spPr bwMode="auto">
            <a:xfrm>
              <a:off x="4124" y="1827"/>
              <a:ext cx="91" cy="153"/>
            </a:xfrm>
            <a:custGeom>
              <a:avLst/>
              <a:gdLst>
                <a:gd name="T0" fmla="*/ 30 w 91"/>
                <a:gd name="T1" fmla="*/ 52 h 151"/>
                <a:gd name="T2" fmla="*/ 22 w 91"/>
                <a:gd name="T3" fmla="*/ 37 h 151"/>
                <a:gd name="T4" fmla="*/ 20 w 91"/>
                <a:gd name="T5" fmla="*/ 27 h 151"/>
                <a:gd name="T6" fmla="*/ 22 w 91"/>
                <a:gd name="T7" fmla="*/ 26 h 151"/>
                <a:gd name="T8" fmla="*/ 20 w 91"/>
                <a:gd name="T9" fmla="*/ 23 h 151"/>
                <a:gd name="T10" fmla="*/ 23 w 91"/>
                <a:gd name="T11" fmla="*/ 13 h 151"/>
                <a:gd name="T12" fmla="*/ 26 w 91"/>
                <a:gd name="T13" fmla="*/ 4 h 151"/>
                <a:gd name="T14" fmla="*/ 27 w 91"/>
                <a:gd name="T15" fmla="*/ 1 h 151"/>
                <a:gd name="T16" fmla="*/ 19 w 91"/>
                <a:gd name="T17" fmla="*/ 0 h 151"/>
                <a:gd name="T18" fmla="*/ 13 w 91"/>
                <a:gd name="T19" fmla="*/ 1 h 151"/>
                <a:gd name="T20" fmla="*/ 12 w 91"/>
                <a:gd name="T21" fmla="*/ 1 h 151"/>
                <a:gd name="T22" fmla="*/ 1 w 91"/>
                <a:gd name="T23" fmla="*/ 13 h 151"/>
                <a:gd name="T24" fmla="*/ 0 w 91"/>
                <a:gd name="T25" fmla="*/ 16 h 151"/>
                <a:gd name="T26" fmla="*/ 0 w 91"/>
                <a:gd name="T27" fmla="*/ 16 h 151"/>
                <a:gd name="T28" fmla="*/ 0 w 91"/>
                <a:gd name="T29" fmla="*/ 23 h 151"/>
                <a:gd name="T30" fmla="*/ 1 w 91"/>
                <a:gd name="T31" fmla="*/ 25 h 151"/>
                <a:gd name="T32" fmla="*/ 9 w 91"/>
                <a:gd name="T33" fmla="*/ 56 h 151"/>
                <a:gd name="T34" fmla="*/ 9 w 91"/>
                <a:gd name="T35" fmla="*/ 58 h 151"/>
                <a:gd name="T36" fmla="*/ 12 w 91"/>
                <a:gd name="T37" fmla="*/ 64 h 151"/>
                <a:gd name="T38" fmla="*/ 12 w 91"/>
                <a:gd name="T39" fmla="*/ 65 h 151"/>
                <a:gd name="T40" fmla="*/ 12 w 91"/>
                <a:gd name="T41" fmla="*/ 68 h 151"/>
                <a:gd name="T42" fmla="*/ 13 w 91"/>
                <a:gd name="T43" fmla="*/ 68 h 151"/>
                <a:gd name="T44" fmla="*/ 13 w 91"/>
                <a:gd name="T45" fmla="*/ 70 h 151"/>
                <a:gd name="T46" fmla="*/ 16 w 91"/>
                <a:gd name="T47" fmla="*/ 77 h 151"/>
                <a:gd name="T48" fmla="*/ 16 w 91"/>
                <a:gd name="T49" fmla="*/ 78 h 151"/>
                <a:gd name="T50" fmla="*/ 16 w 91"/>
                <a:gd name="T51" fmla="*/ 79 h 151"/>
                <a:gd name="T52" fmla="*/ 20 w 91"/>
                <a:gd name="T53" fmla="*/ 95 h 151"/>
                <a:gd name="T54" fmla="*/ 26 w 91"/>
                <a:gd name="T55" fmla="*/ 113 h 151"/>
                <a:gd name="T56" fmla="*/ 26 w 91"/>
                <a:gd name="T57" fmla="*/ 113 h 151"/>
                <a:gd name="T58" fmla="*/ 27 w 91"/>
                <a:gd name="T59" fmla="*/ 122 h 151"/>
                <a:gd name="T60" fmla="*/ 31 w 91"/>
                <a:gd name="T61" fmla="*/ 133 h 151"/>
                <a:gd name="T62" fmla="*/ 31 w 91"/>
                <a:gd name="T63" fmla="*/ 135 h 151"/>
                <a:gd name="T64" fmla="*/ 31 w 91"/>
                <a:gd name="T65" fmla="*/ 135 h 151"/>
                <a:gd name="T66" fmla="*/ 33 w 91"/>
                <a:gd name="T67" fmla="*/ 140 h 151"/>
                <a:gd name="T68" fmla="*/ 33 w 91"/>
                <a:gd name="T69" fmla="*/ 142 h 151"/>
                <a:gd name="T70" fmla="*/ 37 w 91"/>
                <a:gd name="T71" fmla="*/ 154 h 151"/>
                <a:gd name="T72" fmla="*/ 52 w 91"/>
                <a:gd name="T73" fmla="*/ 151 h 151"/>
                <a:gd name="T74" fmla="*/ 66 w 91"/>
                <a:gd name="T75" fmla="*/ 148 h 151"/>
                <a:gd name="T76" fmla="*/ 76 w 91"/>
                <a:gd name="T77" fmla="*/ 145 h 151"/>
                <a:gd name="T78" fmla="*/ 83 w 91"/>
                <a:gd name="T79" fmla="*/ 144 h 151"/>
                <a:gd name="T80" fmla="*/ 90 w 91"/>
                <a:gd name="T81" fmla="*/ 142 h 151"/>
                <a:gd name="T82" fmla="*/ 77 w 91"/>
                <a:gd name="T83" fmla="*/ 104 h 151"/>
                <a:gd name="T84" fmla="*/ 76 w 91"/>
                <a:gd name="T85" fmla="*/ 107 h 151"/>
                <a:gd name="T86" fmla="*/ 56 w 91"/>
                <a:gd name="T87" fmla="*/ 93 h 151"/>
                <a:gd name="T88" fmla="*/ 49 w 91"/>
                <a:gd name="T89" fmla="*/ 83 h 151"/>
                <a:gd name="T90" fmla="*/ 41 w 91"/>
                <a:gd name="T91" fmla="*/ 63 h 151"/>
                <a:gd name="T92" fmla="*/ 30 w 91"/>
                <a:gd name="T93" fmla="*/ 52 h 15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91"/>
                <a:gd name="T142" fmla="*/ 0 h 151"/>
                <a:gd name="T143" fmla="*/ 91 w 91"/>
                <a:gd name="T144" fmla="*/ 151 h 151"/>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91" h="151">
                  <a:moveTo>
                    <a:pt x="30" y="50"/>
                  </a:moveTo>
                  <a:lnTo>
                    <a:pt x="22" y="37"/>
                  </a:lnTo>
                  <a:lnTo>
                    <a:pt x="20" y="27"/>
                  </a:lnTo>
                  <a:lnTo>
                    <a:pt x="22" y="26"/>
                  </a:lnTo>
                  <a:lnTo>
                    <a:pt x="20" y="23"/>
                  </a:lnTo>
                  <a:lnTo>
                    <a:pt x="23" y="13"/>
                  </a:lnTo>
                  <a:lnTo>
                    <a:pt x="26" y="4"/>
                  </a:lnTo>
                  <a:lnTo>
                    <a:pt x="27" y="1"/>
                  </a:lnTo>
                  <a:lnTo>
                    <a:pt x="19" y="0"/>
                  </a:lnTo>
                  <a:lnTo>
                    <a:pt x="13" y="1"/>
                  </a:lnTo>
                  <a:lnTo>
                    <a:pt x="12" y="1"/>
                  </a:lnTo>
                  <a:lnTo>
                    <a:pt x="1" y="13"/>
                  </a:lnTo>
                  <a:lnTo>
                    <a:pt x="0" y="16"/>
                  </a:lnTo>
                  <a:lnTo>
                    <a:pt x="0" y="23"/>
                  </a:lnTo>
                  <a:lnTo>
                    <a:pt x="1" y="25"/>
                  </a:lnTo>
                  <a:lnTo>
                    <a:pt x="9" y="54"/>
                  </a:lnTo>
                  <a:lnTo>
                    <a:pt x="9" y="56"/>
                  </a:lnTo>
                  <a:lnTo>
                    <a:pt x="12" y="62"/>
                  </a:lnTo>
                  <a:lnTo>
                    <a:pt x="12" y="63"/>
                  </a:lnTo>
                  <a:lnTo>
                    <a:pt x="12" y="66"/>
                  </a:lnTo>
                  <a:lnTo>
                    <a:pt x="13" y="66"/>
                  </a:lnTo>
                  <a:lnTo>
                    <a:pt x="13" y="68"/>
                  </a:lnTo>
                  <a:lnTo>
                    <a:pt x="16" y="75"/>
                  </a:lnTo>
                  <a:lnTo>
                    <a:pt x="16" y="76"/>
                  </a:lnTo>
                  <a:lnTo>
                    <a:pt x="16" y="77"/>
                  </a:lnTo>
                  <a:lnTo>
                    <a:pt x="20" y="93"/>
                  </a:lnTo>
                  <a:lnTo>
                    <a:pt x="26" y="111"/>
                  </a:lnTo>
                  <a:lnTo>
                    <a:pt x="27" y="118"/>
                  </a:lnTo>
                  <a:lnTo>
                    <a:pt x="31" y="129"/>
                  </a:lnTo>
                  <a:lnTo>
                    <a:pt x="31" y="131"/>
                  </a:lnTo>
                  <a:lnTo>
                    <a:pt x="33" y="136"/>
                  </a:lnTo>
                  <a:lnTo>
                    <a:pt x="33" y="138"/>
                  </a:lnTo>
                  <a:lnTo>
                    <a:pt x="37" y="150"/>
                  </a:lnTo>
                  <a:lnTo>
                    <a:pt x="52" y="147"/>
                  </a:lnTo>
                  <a:lnTo>
                    <a:pt x="66" y="144"/>
                  </a:lnTo>
                  <a:lnTo>
                    <a:pt x="76" y="141"/>
                  </a:lnTo>
                  <a:lnTo>
                    <a:pt x="83" y="140"/>
                  </a:lnTo>
                  <a:lnTo>
                    <a:pt x="90" y="138"/>
                  </a:lnTo>
                  <a:lnTo>
                    <a:pt x="77" y="102"/>
                  </a:lnTo>
                  <a:lnTo>
                    <a:pt x="76" y="105"/>
                  </a:lnTo>
                  <a:lnTo>
                    <a:pt x="56" y="91"/>
                  </a:lnTo>
                  <a:lnTo>
                    <a:pt x="49" y="81"/>
                  </a:lnTo>
                  <a:lnTo>
                    <a:pt x="41" y="61"/>
                  </a:lnTo>
                  <a:lnTo>
                    <a:pt x="30" y="50"/>
                  </a:lnTo>
                </a:path>
              </a:pathLst>
            </a:custGeom>
            <a:solidFill>
              <a:srgbClr val="CC3300"/>
            </a:solidFill>
            <a:ln w="6350" cap="rnd">
              <a:solidFill>
                <a:srgbClr val="990000"/>
              </a:solidFill>
              <a:round/>
              <a:headEnd/>
              <a:tailEnd/>
            </a:ln>
          </p:spPr>
          <p:txBody>
            <a:bodyPr/>
            <a:lstStyle/>
            <a:p>
              <a:endParaRPr lang="en-US" dirty="0"/>
            </a:p>
          </p:txBody>
        </p:sp>
        <p:sp>
          <p:nvSpPr>
            <p:cNvPr id="20" name="Freeform 211"/>
            <p:cNvSpPr>
              <a:spLocks/>
            </p:cNvSpPr>
            <p:nvPr/>
          </p:nvSpPr>
          <p:spPr bwMode="auto">
            <a:xfrm>
              <a:off x="4241" y="1411"/>
              <a:ext cx="289" cy="160"/>
            </a:xfrm>
            <a:custGeom>
              <a:avLst/>
              <a:gdLst>
                <a:gd name="T0" fmla="*/ 224 w 290"/>
                <a:gd name="T1" fmla="*/ 129 h 157"/>
                <a:gd name="T2" fmla="*/ 218 w 290"/>
                <a:gd name="T3" fmla="*/ 138 h 157"/>
                <a:gd name="T4" fmla="*/ 211 w 290"/>
                <a:gd name="T5" fmla="*/ 150 h 157"/>
                <a:gd name="T6" fmla="*/ 199 w 290"/>
                <a:gd name="T7" fmla="*/ 156 h 157"/>
                <a:gd name="T8" fmla="*/ 195 w 290"/>
                <a:gd name="T9" fmla="*/ 139 h 157"/>
                <a:gd name="T10" fmla="*/ 182 w 290"/>
                <a:gd name="T11" fmla="*/ 132 h 157"/>
                <a:gd name="T12" fmla="*/ 175 w 290"/>
                <a:gd name="T13" fmla="*/ 129 h 157"/>
                <a:gd name="T14" fmla="*/ 168 w 290"/>
                <a:gd name="T15" fmla="*/ 118 h 157"/>
                <a:gd name="T16" fmla="*/ 164 w 290"/>
                <a:gd name="T17" fmla="*/ 105 h 157"/>
                <a:gd name="T18" fmla="*/ 156 w 290"/>
                <a:gd name="T19" fmla="*/ 108 h 157"/>
                <a:gd name="T20" fmla="*/ 137 w 290"/>
                <a:gd name="T21" fmla="*/ 114 h 157"/>
                <a:gd name="T22" fmla="*/ 134 w 290"/>
                <a:gd name="T23" fmla="*/ 112 h 157"/>
                <a:gd name="T24" fmla="*/ 111 w 290"/>
                <a:gd name="T25" fmla="*/ 119 h 157"/>
                <a:gd name="T26" fmla="*/ 108 w 290"/>
                <a:gd name="T27" fmla="*/ 119 h 157"/>
                <a:gd name="T28" fmla="*/ 94 w 290"/>
                <a:gd name="T29" fmla="*/ 122 h 157"/>
                <a:gd name="T30" fmla="*/ 79 w 290"/>
                <a:gd name="T31" fmla="*/ 126 h 157"/>
                <a:gd name="T32" fmla="*/ 55 w 290"/>
                <a:gd name="T33" fmla="*/ 132 h 157"/>
                <a:gd name="T34" fmla="*/ 37 w 290"/>
                <a:gd name="T35" fmla="*/ 138 h 157"/>
                <a:gd name="T36" fmla="*/ 5 w 290"/>
                <a:gd name="T37" fmla="*/ 145 h 157"/>
                <a:gd name="T38" fmla="*/ 1 w 290"/>
                <a:gd name="T39" fmla="*/ 145 h 157"/>
                <a:gd name="T40" fmla="*/ 0 w 290"/>
                <a:gd name="T41" fmla="*/ 138 h 157"/>
                <a:gd name="T42" fmla="*/ 1 w 290"/>
                <a:gd name="T43" fmla="*/ 77 h 157"/>
                <a:gd name="T44" fmla="*/ 1 w 290"/>
                <a:gd name="T45" fmla="*/ 63 h 157"/>
                <a:gd name="T46" fmla="*/ 19 w 290"/>
                <a:gd name="T47" fmla="*/ 60 h 157"/>
                <a:gd name="T48" fmla="*/ 20 w 290"/>
                <a:gd name="T49" fmla="*/ 59 h 157"/>
                <a:gd name="T50" fmla="*/ 27 w 290"/>
                <a:gd name="T51" fmla="*/ 59 h 157"/>
                <a:gd name="T52" fmla="*/ 61 w 290"/>
                <a:gd name="T53" fmla="*/ 52 h 157"/>
                <a:gd name="T54" fmla="*/ 70 w 290"/>
                <a:gd name="T55" fmla="*/ 49 h 157"/>
                <a:gd name="T56" fmla="*/ 77 w 290"/>
                <a:gd name="T57" fmla="*/ 46 h 157"/>
                <a:gd name="T58" fmla="*/ 102 w 290"/>
                <a:gd name="T59" fmla="*/ 42 h 157"/>
                <a:gd name="T60" fmla="*/ 106 w 290"/>
                <a:gd name="T61" fmla="*/ 41 h 157"/>
                <a:gd name="T62" fmla="*/ 153 w 290"/>
                <a:gd name="T63" fmla="*/ 23 h 157"/>
                <a:gd name="T64" fmla="*/ 155 w 290"/>
                <a:gd name="T65" fmla="*/ 22 h 157"/>
                <a:gd name="T66" fmla="*/ 167 w 290"/>
                <a:gd name="T67" fmla="*/ 5 h 157"/>
                <a:gd name="T68" fmla="*/ 195 w 290"/>
                <a:gd name="T69" fmla="*/ 18 h 157"/>
                <a:gd name="T70" fmla="*/ 206 w 290"/>
                <a:gd name="T71" fmla="*/ 23 h 157"/>
                <a:gd name="T72" fmla="*/ 188 w 290"/>
                <a:gd name="T73" fmla="*/ 52 h 157"/>
                <a:gd name="T74" fmla="*/ 185 w 290"/>
                <a:gd name="T75" fmla="*/ 56 h 157"/>
                <a:gd name="T76" fmla="*/ 192 w 290"/>
                <a:gd name="T77" fmla="*/ 63 h 157"/>
                <a:gd name="T78" fmla="*/ 205 w 290"/>
                <a:gd name="T79" fmla="*/ 66 h 157"/>
                <a:gd name="T80" fmla="*/ 218 w 290"/>
                <a:gd name="T81" fmla="*/ 93 h 157"/>
                <a:gd name="T82" fmla="*/ 228 w 290"/>
                <a:gd name="T83" fmla="*/ 95 h 157"/>
                <a:gd name="T84" fmla="*/ 241 w 290"/>
                <a:gd name="T85" fmla="*/ 112 h 157"/>
                <a:gd name="T86" fmla="*/ 275 w 290"/>
                <a:gd name="T87" fmla="*/ 101 h 157"/>
                <a:gd name="T88" fmla="*/ 270 w 290"/>
                <a:gd name="T89" fmla="*/ 91 h 157"/>
                <a:gd name="T90" fmla="*/ 271 w 290"/>
                <a:gd name="T91" fmla="*/ 77 h 157"/>
                <a:gd name="T92" fmla="*/ 285 w 290"/>
                <a:gd name="T93" fmla="*/ 125 h 157"/>
                <a:gd name="T94" fmla="*/ 281 w 290"/>
                <a:gd name="T95" fmla="*/ 112 h 157"/>
                <a:gd name="T96" fmla="*/ 246 w 290"/>
                <a:gd name="T97" fmla="*/ 138 h 157"/>
                <a:gd name="T98" fmla="*/ 234 w 290"/>
                <a:gd name="T99" fmla="*/ 145 h 157"/>
                <a:gd name="T100" fmla="*/ 216 w 290"/>
                <a:gd name="T101" fmla="*/ 157 h 157"/>
                <a:gd name="T102" fmla="*/ 232 w 290"/>
                <a:gd name="T103" fmla="*/ 130 h 157"/>
                <a:gd name="T104" fmla="*/ 228 w 290"/>
                <a:gd name="T105" fmla="*/ 125 h 157"/>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90"/>
                <a:gd name="T160" fmla="*/ 0 h 157"/>
                <a:gd name="T161" fmla="*/ 290 w 290"/>
                <a:gd name="T162" fmla="*/ 157 h 157"/>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90" h="157">
                  <a:moveTo>
                    <a:pt x="230" y="121"/>
                  </a:moveTo>
                  <a:lnTo>
                    <a:pt x="226" y="125"/>
                  </a:lnTo>
                  <a:lnTo>
                    <a:pt x="220" y="132"/>
                  </a:lnTo>
                  <a:lnTo>
                    <a:pt x="216" y="132"/>
                  </a:lnTo>
                  <a:lnTo>
                    <a:pt x="213" y="144"/>
                  </a:lnTo>
                  <a:lnTo>
                    <a:pt x="208" y="150"/>
                  </a:lnTo>
                  <a:lnTo>
                    <a:pt x="201" y="150"/>
                  </a:lnTo>
                  <a:lnTo>
                    <a:pt x="198" y="140"/>
                  </a:lnTo>
                  <a:lnTo>
                    <a:pt x="197" y="133"/>
                  </a:lnTo>
                  <a:lnTo>
                    <a:pt x="190" y="132"/>
                  </a:lnTo>
                  <a:lnTo>
                    <a:pt x="184" y="128"/>
                  </a:lnTo>
                  <a:lnTo>
                    <a:pt x="183" y="126"/>
                  </a:lnTo>
                  <a:lnTo>
                    <a:pt x="177" y="125"/>
                  </a:lnTo>
                  <a:lnTo>
                    <a:pt x="173" y="112"/>
                  </a:lnTo>
                  <a:lnTo>
                    <a:pt x="170" y="114"/>
                  </a:lnTo>
                  <a:lnTo>
                    <a:pt x="168" y="104"/>
                  </a:lnTo>
                  <a:lnTo>
                    <a:pt x="166" y="101"/>
                  </a:lnTo>
                  <a:lnTo>
                    <a:pt x="162" y="103"/>
                  </a:lnTo>
                  <a:lnTo>
                    <a:pt x="158" y="104"/>
                  </a:lnTo>
                  <a:lnTo>
                    <a:pt x="154" y="104"/>
                  </a:lnTo>
                  <a:lnTo>
                    <a:pt x="137" y="110"/>
                  </a:lnTo>
                  <a:lnTo>
                    <a:pt x="134" y="111"/>
                  </a:lnTo>
                  <a:lnTo>
                    <a:pt x="134" y="108"/>
                  </a:lnTo>
                  <a:lnTo>
                    <a:pt x="113" y="114"/>
                  </a:lnTo>
                  <a:lnTo>
                    <a:pt x="111" y="115"/>
                  </a:lnTo>
                  <a:lnTo>
                    <a:pt x="109" y="115"/>
                  </a:lnTo>
                  <a:lnTo>
                    <a:pt x="108" y="115"/>
                  </a:lnTo>
                  <a:lnTo>
                    <a:pt x="94" y="118"/>
                  </a:lnTo>
                  <a:lnTo>
                    <a:pt x="90" y="119"/>
                  </a:lnTo>
                  <a:lnTo>
                    <a:pt x="79" y="122"/>
                  </a:lnTo>
                  <a:lnTo>
                    <a:pt x="55" y="132"/>
                  </a:lnTo>
                  <a:lnTo>
                    <a:pt x="55" y="128"/>
                  </a:lnTo>
                  <a:lnTo>
                    <a:pt x="40" y="132"/>
                  </a:lnTo>
                  <a:lnTo>
                    <a:pt x="37" y="132"/>
                  </a:lnTo>
                  <a:lnTo>
                    <a:pt x="11" y="137"/>
                  </a:lnTo>
                  <a:lnTo>
                    <a:pt x="5" y="139"/>
                  </a:lnTo>
                  <a:lnTo>
                    <a:pt x="2" y="139"/>
                  </a:lnTo>
                  <a:lnTo>
                    <a:pt x="1" y="139"/>
                  </a:lnTo>
                  <a:lnTo>
                    <a:pt x="0" y="136"/>
                  </a:lnTo>
                  <a:lnTo>
                    <a:pt x="0" y="132"/>
                  </a:lnTo>
                  <a:lnTo>
                    <a:pt x="1" y="89"/>
                  </a:lnTo>
                  <a:lnTo>
                    <a:pt x="1" y="75"/>
                  </a:lnTo>
                  <a:lnTo>
                    <a:pt x="1" y="69"/>
                  </a:lnTo>
                  <a:lnTo>
                    <a:pt x="1" y="61"/>
                  </a:lnTo>
                  <a:lnTo>
                    <a:pt x="16" y="58"/>
                  </a:lnTo>
                  <a:lnTo>
                    <a:pt x="19" y="58"/>
                  </a:lnTo>
                  <a:lnTo>
                    <a:pt x="20" y="58"/>
                  </a:lnTo>
                  <a:lnTo>
                    <a:pt x="20" y="57"/>
                  </a:lnTo>
                  <a:lnTo>
                    <a:pt x="22" y="57"/>
                  </a:lnTo>
                  <a:lnTo>
                    <a:pt x="27" y="57"/>
                  </a:lnTo>
                  <a:lnTo>
                    <a:pt x="41" y="52"/>
                  </a:lnTo>
                  <a:lnTo>
                    <a:pt x="61" y="50"/>
                  </a:lnTo>
                  <a:lnTo>
                    <a:pt x="63" y="48"/>
                  </a:lnTo>
                  <a:lnTo>
                    <a:pt x="70" y="47"/>
                  </a:lnTo>
                  <a:lnTo>
                    <a:pt x="72" y="47"/>
                  </a:lnTo>
                  <a:lnTo>
                    <a:pt x="77" y="44"/>
                  </a:lnTo>
                  <a:lnTo>
                    <a:pt x="94" y="41"/>
                  </a:lnTo>
                  <a:lnTo>
                    <a:pt x="102" y="40"/>
                  </a:lnTo>
                  <a:lnTo>
                    <a:pt x="105" y="39"/>
                  </a:lnTo>
                  <a:lnTo>
                    <a:pt x="106" y="39"/>
                  </a:lnTo>
                  <a:lnTo>
                    <a:pt x="154" y="27"/>
                  </a:lnTo>
                  <a:lnTo>
                    <a:pt x="155" y="23"/>
                  </a:lnTo>
                  <a:lnTo>
                    <a:pt x="157" y="23"/>
                  </a:lnTo>
                  <a:lnTo>
                    <a:pt x="157" y="22"/>
                  </a:lnTo>
                  <a:lnTo>
                    <a:pt x="168" y="11"/>
                  </a:lnTo>
                  <a:lnTo>
                    <a:pt x="169" y="5"/>
                  </a:lnTo>
                  <a:lnTo>
                    <a:pt x="186" y="0"/>
                  </a:lnTo>
                  <a:lnTo>
                    <a:pt x="197" y="18"/>
                  </a:lnTo>
                  <a:lnTo>
                    <a:pt x="207" y="15"/>
                  </a:lnTo>
                  <a:lnTo>
                    <a:pt x="208" y="23"/>
                  </a:lnTo>
                  <a:lnTo>
                    <a:pt x="198" y="30"/>
                  </a:lnTo>
                  <a:lnTo>
                    <a:pt x="190" y="50"/>
                  </a:lnTo>
                  <a:lnTo>
                    <a:pt x="187" y="47"/>
                  </a:lnTo>
                  <a:lnTo>
                    <a:pt x="187" y="54"/>
                  </a:lnTo>
                  <a:lnTo>
                    <a:pt x="188" y="54"/>
                  </a:lnTo>
                  <a:lnTo>
                    <a:pt x="194" y="61"/>
                  </a:lnTo>
                  <a:lnTo>
                    <a:pt x="202" y="64"/>
                  </a:lnTo>
                  <a:lnTo>
                    <a:pt x="207" y="64"/>
                  </a:lnTo>
                  <a:lnTo>
                    <a:pt x="227" y="86"/>
                  </a:lnTo>
                  <a:lnTo>
                    <a:pt x="220" y="89"/>
                  </a:lnTo>
                  <a:lnTo>
                    <a:pt x="227" y="93"/>
                  </a:lnTo>
                  <a:lnTo>
                    <a:pt x="230" y="91"/>
                  </a:lnTo>
                  <a:lnTo>
                    <a:pt x="237" y="105"/>
                  </a:lnTo>
                  <a:lnTo>
                    <a:pt x="243" y="108"/>
                  </a:lnTo>
                  <a:lnTo>
                    <a:pt x="262" y="108"/>
                  </a:lnTo>
                  <a:lnTo>
                    <a:pt x="277" y="97"/>
                  </a:lnTo>
                  <a:lnTo>
                    <a:pt x="276" y="87"/>
                  </a:lnTo>
                  <a:lnTo>
                    <a:pt x="272" y="87"/>
                  </a:lnTo>
                  <a:lnTo>
                    <a:pt x="262" y="68"/>
                  </a:lnTo>
                  <a:lnTo>
                    <a:pt x="273" y="75"/>
                  </a:lnTo>
                  <a:lnTo>
                    <a:pt x="289" y="105"/>
                  </a:lnTo>
                  <a:lnTo>
                    <a:pt x="287" y="121"/>
                  </a:lnTo>
                  <a:lnTo>
                    <a:pt x="286" y="110"/>
                  </a:lnTo>
                  <a:lnTo>
                    <a:pt x="283" y="108"/>
                  </a:lnTo>
                  <a:lnTo>
                    <a:pt x="257" y="122"/>
                  </a:lnTo>
                  <a:lnTo>
                    <a:pt x="248" y="132"/>
                  </a:lnTo>
                  <a:lnTo>
                    <a:pt x="238" y="135"/>
                  </a:lnTo>
                  <a:lnTo>
                    <a:pt x="236" y="139"/>
                  </a:lnTo>
                  <a:lnTo>
                    <a:pt x="218" y="156"/>
                  </a:lnTo>
                  <a:lnTo>
                    <a:pt x="218" y="151"/>
                  </a:lnTo>
                  <a:lnTo>
                    <a:pt x="234" y="139"/>
                  </a:lnTo>
                  <a:lnTo>
                    <a:pt x="234" y="126"/>
                  </a:lnTo>
                  <a:lnTo>
                    <a:pt x="232" y="121"/>
                  </a:lnTo>
                  <a:lnTo>
                    <a:pt x="230" y="121"/>
                  </a:lnTo>
                </a:path>
              </a:pathLst>
            </a:custGeom>
            <a:solidFill>
              <a:srgbClr val="CC3300"/>
            </a:solidFill>
            <a:ln w="6350" cap="rnd">
              <a:solidFill>
                <a:srgbClr val="990000"/>
              </a:solidFill>
              <a:round/>
              <a:headEnd/>
              <a:tailEnd/>
            </a:ln>
          </p:spPr>
          <p:txBody>
            <a:bodyPr/>
            <a:lstStyle/>
            <a:p>
              <a:endParaRPr lang="en-US" dirty="0"/>
            </a:p>
          </p:txBody>
        </p:sp>
        <p:sp>
          <p:nvSpPr>
            <p:cNvPr id="21" name="Freeform 212"/>
            <p:cNvSpPr>
              <a:spLocks/>
            </p:cNvSpPr>
            <p:nvPr/>
          </p:nvSpPr>
          <p:spPr bwMode="auto">
            <a:xfrm>
              <a:off x="4468" y="1555"/>
              <a:ext cx="30" cy="24"/>
            </a:xfrm>
            <a:custGeom>
              <a:avLst/>
              <a:gdLst>
                <a:gd name="T0" fmla="*/ 0 w 30"/>
                <a:gd name="T1" fmla="*/ 21 h 23"/>
                <a:gd name="T2" fmla="*/ 6 w 30"/>
                <a:gd name="T3" fmla="*/ 24 h 23"/>
                <a:gd name="T4" fmla="*/ 7 w 30"/>
                <a:gd name="T5" fmla="*/ 19 h 23"/>
                <a:gd name="T6" fmla="*/ 29 w 30"/>
                <a:gd name="T7" fmla="*/ 9 h 23"/>
                <a:gd name="T8" fmla="*/ 25 w 30"/>
                <a:gd name="T9" fmla="*/ 4 h 23"/>
                <a:gd name="T10" fmla="*/ 14 w 30"/>
                <a:gd name="T11" fmla="*/ 0 h 23"/>
                <a:gd name="T12" fmla="*/ 6 w 30"/>
                <a:gd name="T13" fmla="*/ 15 h 23"/>
                <a:gd name="T14" fmla="*/ 0 w 30"/>
                <a:gd name="T15" fmla="*/ 21 h 23"/>
                <a:gd name="T16" fmla="*/ 0 60000 65536"/>
                <a:gd name="T17" fmla="*/ 0 60000 65536"/>
                <a:gd name="T18" fmla="*/ 0 60000 65536"/>
                <a:gd name="T19" fmla="*/ 0 60000 65536"/>
                <a:gd name="T20" fmla="*/ 0 60000 65536"/>
                <a:gd name="T21" fmla="*/ 0 60000 65536"/>
                <a:gd name="T22" fmla="*/ 0 60000 65536"/>
                <a:gd name="T23" fmla="*/ 0 60000 65536"/>
                <a:gd name="T24" fmla="*/ 0 w 30"/>
                <a:gd name="T25" fmla="*/ 0 h 23"/>
                <a:gd name="T26" fmla="*/ 30 w 30"/>
                <a:gd name="T27" fmla="*/ 23 h 2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0" h="23">
                  <a:moveTo>
                    <a:pt x="0" y="19"/>
                  </a:moveTo>
                  <a:lnTo>
                    <a:pt x="6" y="22"/>
                  </a:lnTo>
                  <a:lnTo>
                    <a:pt x="7" y="17"/>
                  </a:lnTo>
                  <a:lnTo>
                    <a:pt x="29" y="9"/>
                  </a:lnTo>
                  <a:lnTo>
                    <a:pt x="25" y="4"/>
                  </a:lnTo>
                  <a:lnTo>
                    <a:pt x="14" y="0"/>
                  </a:lnTo>
                  <a:lnTo>
                    <a:pt x="6" y="13"/>
                  </a:lnTo>
                  <a:lnTo>
                    <a:pt x="0" y="19"/>
                  </a:lnTo>
                </a:path>
              </a:pathLst>
            </a:custGeom>
            <a:solidFill>
              <a:schemeClr val="bg1"/>
            </a:solidFill>
            <a:ln w="6350" cap="rnd">
              <a:solidFill>
                <a:srgbClr val="993300"/>
              </a:solidFill>
              <a:round/>
              <a:headEnd/>
              <a:tailEnd/>
            </a:ln>
          </p:spPr>
          <p:txBody>
            <a:bodyPr/>
            <a:lstStyle/>
            <a:p>
              <a:endParaRPr lang="en-US" dirty="0"/>
            </a:p>
          </p:txBody>
        </p:sp>
        <p:sp>
          <p:nvSpPr>
            <p:cNvPr id="22" name="Freeform 213"/>
            <p:cNvSpPr>
              <a:spLocks/>
            </p:cNvSpPr>
            <p:nvPr/>
          </p:nvSpPr>
          <p:spPr bwMode="auto">
            <a:xfrm>
              <a:off x="3826" y="1846"/>
              <a:ext cx="389" cy="198"/>
            </a:xfrm>
            <a:custGeom>
              <a:avLst/>
              <a:gdLst>
                <a:gd name="T0" fmla="*/ 97 w 391"/>
                <a:gd name="T1" fmla="*/ 41 h 196"/>
                <a:gd name="T2" fmla="*/ 157 w 391"/>
                <a:gd name="T3" fmla="*/ 30 h 196"/>
                <a:gd name="T4" fmla="*/ 163 w 391"/>
                <a:gd name="T5" fmla="*/ 29 h 196"/>
                <a:gd name="T6" fmla="*/ 193 w 391"/>
                <a:gd name="T7" fmla="*/ 23 h 196"/>
                <a:gd name="T8" fmla="*/ 206 w 391"/>
                <a:gd name="T9" fmla="*/ 20 h 196"/>
                <a:gd name="T10" fmla="*/ 229 w 391"/>
                <a:gd name="T11" fmla="*/ 15 h 196"/>
                <a:gd name="T12" fmla="*/ 239 w 391"/>
                <a:gd name="T13" fmla="*/ 13 h 196"/>
                <a:gd name="T14" fmla="*/ 268 w 391"/>
                <a:gd name="T15" fmla="*/ 6 h 196"/>
                <a:gd name="T16" fmla="*/ 294 w 391"/>
                <a:gd name="T17" fmla="*/ 0 h 196"/>
                <a:gd name="T18" fmla="*/ 304 w 391"/>
                <a:gd name="T19" fmla="*/ 37 h 196"/>
                <a:gd name="T20" fmla="*/ 306 w 391"/>
                <a:gd name="T21" fmla="*/ 47 h 196"/>
                <a:gd name="T22" fmla="*/ 308 w 391"/>
                <a:gd name="T23" fmla="*/ 53 h 196"/>
                <a:gd name="T24" fmla="*/ 311 w 391"/>
                <a:gd name="T25" fmla="*/ 62 h 196"/>
                <a:gd name="T26" fmla="*/ 320 w 391"/>
                <a:gd name="T27" fmla="*/ 96 h 196"/>
                <a:gd name="T28" fmla="*/ 326 w 391"/>
                <a:gd name="T29" fmla="*/ 116 h 196"/>
                <a:gd name="T30" fmla="*/ 327 w 391"/>
                <a:gd name="T31" fmla="*/ 123 h 196"/>
                <a:gd name="T32" fmla="*/ 361 w 391"/>
                <a:gd name="T33" fmla="*/ 129 h 196"/>
                <a:gd name="T34" fmla="*/ 384 w 391"/>
                <a:gd name="T35" fmla="*/ 123 h 196"/>
                <a:gd name="T36" fmla="*/ 366 w 391"/>
                <a:gd name="T37" fmla="*/ 179 h 196"/>
                <a:gd name="T38" fmla="*/ 347 w 391"/>
                <a:gd name="T39" fmla="*/ 190 h 196"/>
                <a:gd name="T40" fmla="*/ 327 w 391"/>
                <a:gd name="T41" fmla="*/ 175 h 196"/>
                <a:gd name="T42" fmla="*/ 317 w 391"/>
                <a:gd name="T43" fmla="*/ 161 h 196"/>
                <a:gd name="T44" fmla="*/ 311 w 391"/>
                <a:gd name="T45" fmla="*/ 160 h 196"/>
                <a:gd name="T46" fmla="*/ 297 w 391"/>
                <a:gd name="T47" fmla="*/ 168 h 196"/>
                <a:gd name="T48" fmla="*/ 286 w 391"/>
                <a:gd name="T49" fmla="*/ 138 h 196"/>
                <a:gd name="T50" fmla="*/ 282 w 391"/>
                <a:gd name="T51" fmla="*/ 115 h 196"/>
                <a:gd name="T52" fmla="*/ 282 w 391"/>
                <a:gd name="T53" fmla="*/ 102 h 196"/>
                <a:gd name="T54" fmla="*/ 271 w 391"/>
                <a:gd name="T55" fmla="*/ 102 h 196"/>
                <a:gd name="T56" fmla="*/ 282 w 391"/>
                <a:gd name="T57" fmla="*/ 86 h 196"/>
                <a:gd name="T58" fmla="*/ 270 w 391"/>
                <a:gd name="T59" fmla="*/ 65 h 196"/>
                <a:gd name="T60" fmla="*/ 282 w 391"/>
                <a:gd name="T61" fmla="*/ 20 h 196"/>
                <a:gd name="T62" fmla="*/ 267 w 391"/>
                <a:gd name="T63" fmla="*/ 47 h 196"/>
                <a:gd name="T64" fmla="*/ 258 w 391"/>
                <a:gd name="T65" fmla="*/ 57 h 196"/>
                <a:gd name="T66" fmla="*/ 257 w 391"/>
                <a:gd name="T67" fmla="*/ 76 h 196"/>
                <a:gd name="T68" fmla="*/ 258 w 391"/>
                <a:gd name="T69" fmla="*/ 123 h 196"/>
                <a:gd name="T70" fmla="*/ 276 w 391"/>
                <a:gd name="T71" fmla="*/ 165 h 196"/>
                <a:gd name="T72" fmla="*/ 289 w 391"/>
                <a:gd name="T73" fmla="*/ 183 h 196"/>
                <a:gd name="T74" fmla="*/ 278 w 391"/>
                <a:gd name="T75" fmla="*/ 189 h 196"/>
                <a:gd name="T76" fmla="*/ 242 w 391"/>
                <a:gd name="T77" fmla="*/ 172 h 196"/>
                <a:gd name="T78" fmla="*/ 227 w 391"/>
                <a:gd name="T79" fmla="*/ 164 h 196"/>
                <a:gd name="T80" fmla="*/ 208 w 391"/>
                <a:gd name="T81" fmla="*/ 172 h 196"/>
                <a:gd name="T82" fmla="*/ 210 w 391"/>
                <a:gd name="T83" fmla="*/ 137 h 196"/>
                <a:gd name="T84" fmla="*/ 217 w 391"/>
                <a:gd name="T85" fmla="*/ 127 h 196"/>
                <a:gd name="T86" fmla="*/ 220 w 391"/>
                <a:gd name="T87" fmla="*/ 116 h 196"/>
                <a:gd name="T88" fmla="*/ 208 w 391"/>
                <a:gd name="T89" fmla="*/ 104 h 196"/>
                <a:gd name="T90" fmla="*/ 203 w 391"/>
                <a:gd name="T91" fmla="*/ 107 h 196"/>
                <a:gd name="T92" fmla="*/ 186 w 391"/>
                <a:gd name="T93" fmla="*/ 100 h 196"/>
                <a:gd name="T94" fmla="*/ 172 w 391"/>
                <a:gd name="T95" fmla="*/ 84 h 196"/>
                <a:gd name="T96" fmla="*/ 152 w 391"/>
                <a:gd name="T97" fmla="*/ 76 h 196"/>
                <a:gd name="T98" fmla="*/ 143 w 391"/>
                <a:gd name="T99" fmla="*/ 68 h 196"/>
                <a:gd name="T100" fmla="*/ 120 w 391"/>
                <a:gd name="T101" fmla="*/ 53 h 196"/>
                <a:gd name="T102" fmla="*/ 97 w 391"/>
                <a:gd name="T103" fmla="*/ 54 h 196"/>
                <a:gd name="T104" fmla="*/ 91 w 391"/>
                <a:gd name="T105" fmla="*/ 58 h 196"/>
                <a:gd name="T106" fmla="*/ 72 w 391"/>
                <a:gd name="T107" fmla="*/ 69 h 196"/>
                <a:gd name="T108" fmla="*/ 43 w 391"/>
                <a:gd name="T109" fmla="*/ 83 h 196"/>
                <a:gd name="T110" fmla="*/ 24 w 391"/>
                <a:gd name="T111" fmla="*/ 98 h 196"/>
                <a:gd name="T112" fmla="*/ 9 w 391"/>
                <a:gd name="T113" fmla="*/ 118 h 196"/>
                <a:gd name="T114" fmla="*/ 0 w 391"/>
                <a:gd name="T115" fmla="*/ 62 h 196"/>
                <a:gd name="T116" fmla="*/ 6 w 391"/>
                <a:gd name="T117" fmla="*/ 61 h 196"/>
                <a:gd name="T118" fmla="*/ 45 w 391"/>
                <a:gd name="T119" fmla="*/ 54 h 196"/>
                <a:gd name="T120" fmla="*/ 54 w 391"/>
                <a:gd name="T121" fmla="*/ 53 h 196"/>
                <a:gd name="T122" fmla="*/ 88 w 391"/>
                <a:gd name="T123" fmla="*/ 44 h 19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91"/>
                <a:gd name="T187" fmla="*/ 0 h 196"/>
                <a:gd name="T188" fmla="*/ 391 w 391"/>
                <a:gd name="T189" fmla="*/ 196 h 19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91" h="196">
                  <a:moveTo>
                    <a:pt x="91" y="42"/>
                  </a:moveTo>
                  <a:lnTo>
                    <a:pt x="98" y="41"/>
                  </a:lnTo>
                  <a:lnTo>
                    <a:pt x="99" y="41"/>
                  </a:lnTo>
                  <a:lnTo>
                    <a:pt x="111" y="40"/>
                  </a:lnTo>
                  <a:lnTo>
                    <a:pt x="119" y="37"/>
                  </a:lnTo>
                  <a:lnTo>
                    <a:pt x="159" y="30"/>
                  </a:lnTo>
                  <a:lnTo>
                    <a:pt x="162" y="30"/>
                  </a:lnTo>
                  <a:lnTo>
                    <a:pt x="162" y="29"/>
                  </a:lnTo>
                  <a:lnTo>
                    <a:pt x="165" y="29"/>
                  </a:lnTo>
                  <a:lnTo>
                    <a:pt x="174" y="27"/>
                  </a:lnTo>
                  <a:lnTo>
                    <a:pt x="183" y="24"/>
                  </a:lnTo>
                  <a:lnTo>
                    <a:pt x="195" y="23"/>
                  </a:lnTo>
                  <a:lnTo>
                    <a:pt x="201" y="22"/>
                  </a:lnTo>
                  <a:lnTo>
                    <a:pt x="206" y="20"/>
                  </a:lnTo>
                  <a:lnTo>
                    <a:pt x="208" y="20"/>
                  </a:lnTo>
                  <a:lnTo>
                    <a:pt x="217" y="17"/>
                  </a:lnTo>
                  <a:lnTo>
                    <a:pt x="222" y="16"/>
                  </a:lnTo>
                  <a:lnTo>
                    <a:pt x="231" y="15"/>
                  </a:lnTo>
                  <a:lnTo>
                    <a:pt x="234" y="13"/>
                  </a:lnTo>
                  <a:lnTo>
                    <a:pt x="238" y="13"/>
                  </a:lnTo>
                  <a:lnTo>
                    <a:pt x="241" y="13"/>
                  </a:lnTo>
                  <a:lnTo>
                    <a:pt x="260" y="8"/>
                  </a:lnTo>
                  <a:lnTo>
                    <a:pt x="262" y="8"/>
                  </a:lnTo>
                  <a:lnTo>
                    <a:pt x="270" y="6"/>
                  </a:lnTo>
                  <a:lnTo>
                    <a:pt x="281" y="4"/>
                  </a:lnTo>
                  <a:lnTo>
                    <a:pt x="291" y="1"/>
                  </a:lnTo>
                  <a:lnTo>
                    <a:pt x="298" y="0"/>
                  </a:lnTo>
                  <a:lnTo>
                    <a:pt x="298" y="6"/>
                  </a:lnTo>
                  <a:lnTo>
                    <a:pt x="299" y="8"/>
                  </a:lnTo>
                  <a:lnTo>
                    <a:pt x="308" y="37"/>
                  </a:lnTo>
                  <a:lnTo>
                    <a:pt x="308" y="40"/>
                  </a:lnTo>
                  <a:lnTo>
                    <a:pt x="310" y="45"/>
                  </a:lnTo>
                  <a:lnTo>
                    <a:pt x="310" y="47"/>
                  </a:lnTo>
                  <a:lnTo>
                    <a:pt x="310" y="49"/>
                  </a:lnTo>
                  <a:lnTo>
                    <a:pt x="312" y="49"/>
                  </a:lnTo>
                  <a:lnTo>
                    <a:pt x="312" y="51"/>
                  </a:lnTo>
                  <a:lnTo>
                    <a:pt x="315" y="58"/>
                  </a:lnTo>
                  <a:lnTo>
                    <a:pt x="315" y="59"/>
                  </a:lnTo>
                  <a:lnTo>
                    <a:pt x="315" y="60"/>
                  </a:lnTo>
                  <a:lnTo>
                    <a:pt x="319" y="76"/>
                  </a:lnTo>
                  <a:lnTo>
                    <a:pt x="324" y="94"/>
                  </a:lnTo>
                  <a:lnTo>
                    <a:pt x="326" y="100"/>
                  </a:lnTo>
                  <a:lnTo>
                    <a:pt x="330" y="112"/>
                  </a:lnTo>
                  <a:lnTo>
                    <a:pt x="330" y="114"/>
                  </a:lnTo>
                  <a:lnTo>
                    <a:pt x="331" y="118"/>
                  </a:lnTo>
                  <a:lnTo>
                    <a:pt x="331" y="121"/>
                  </a:lnTo>
                  <a:lnTo>
                    <a:pt x="335" y="132"/>
                  </a:lnTo>
                  <a:lnTo>
                    <a:pt x="351" y="130"/>
                  </a:lnTo>
                  <a:lnTo>
                    <a:pt x="365" y="127"/>
                  </a:lnTo>
                  <a:lnTo>
                    <a:pt x="374" y="124"/>
                  </a:lnTo>
                  <a:lnTo>
                    <a:pt x="381" y="123"/>
                  </a:lnTo>
                  <a:lnTo>
                    <a:pt x="388" y="121"/>
                  </a:lnTo>
                  <a:lnTo>
                    <a:pt x="390" y="130"/>
                  </a:lnTo>
                  <a:lnTo>
                    <a:pt x="383" y="170"/>
                  </a:lnTo>
                  <a:lnTo>
                    <a:pt x="370" y="175"/>
                  </a:lnTo>
                  <a:lnTo>
                    <a:pt x="365" y="177"/>
                  </a:lnTo>
                  <a:lnTo>
                    <a:pt x="352" y="181"/>
                  </a:lnTo>
                  <a:lnTo>
                    <a:pt x="351" y="186"/>
                  </a:lnTo>
                  <a:lnTo>
                    <a:pt x="342" y="186"/>
                  </a:lnTo>
                  <a:lnTo>
                    <a:pt x="331" y="195"/>
                  </a:lnTo>
                  <a:lnTo>
                    <a:pt x="331" y="171"/>
                  </a:lnTo>
                  <a:lnTo>
                    <a:pt x="321" y="172"/>
                  </a:lnTo>
                  <a:lnTo>
                    <a:pt x="327" y="160"/>
                  </a:lnTo>
                  <a:lnTo>
                    <a:pt x="321" y="157"/>
                  </a:lnTo>
                  <a:lnTo>
                    <a:pt x="320" y="157"/>
                  </a:lnTo>
                  <a:lnTo>
                    <a:pt x="320" y="160"/>
                  </a:lnTo>
                  <a:lnTo>
                    <a:pt x="315" y="156"/>
                  </a:lnTo>
                  <a:lnTo>
                    <a:pt x="312" y="149"/>
                  </a:lnTo>
                  <a:lnTo>
                    <a:pt x="312" y="161"/>
                  </a:lnTo>
                  <a:lnTo>
                    <a:pt x="301" y="164"/>
                  </a:lnTo>
                  <a:lnTo>
                    <a:pt x="294" y="159"/>
                  </a:lnTo>
                  <a:lnTo>
                    <a:pt x="281" y="141"/>
                  </a:lnTo>
                  <a:lnTo>
                    <a:pt x="288" y="136"/>
                  </a:lnTo>
                  <a:lnTo>
                    <a:pt x="283" y="125"/>
                  </a:lnTo>
                  <a:lnTo>
                    <a:pt x="294" y="123"/>
                  </a:lnTo>
                  <a:lnTo>
                    <a:pt x="284" y="113"/>
                  </a:lnTo>
                  <a:lnTo>
                    <a:pt x="277" y="121"/>
                  </a:lnTo>
                  <a:lnTo>
                    <a:pt x="276" y="113"/>
                  </a:lnTo>
                  <a:lnTo>
                    <a:pt x="284" y="100"/>
                  </a:lnTo>
                  <a:lnTo>
                    <a:pt x="278" y="91"/>
                  </a:lnTo>
                  <a:lnTo>
                    <a:pt x="278" y="95"/>
                  </a:lnTo>
                  <a:lnTo>
                    <a:pt x="273" y="100"/>
                  </a:lnTo>
                  <a:lnTo>
                    <a:pt x="272" y="81"/>
                  </a:lnTo>
                  <a:lnTo>
                    <a:pt x="277" y="87"/>
                  </a:lnTo>
                  <a:lnTo>
                    <a:pt x="284" y="84"/>
                  </a:lnTo>
                  <a:lnTo>
                    <a:pt x="283" y="73"/>
                  </a:lnTo>
                  <a:lnTo>
                    <a:pt x="274" y="71"/>
                  </a:lnTo>
                  <a:lnTo>
                    <a:pt x="272" y="63"/>
                  </a:lnTo>
                  <a:lnTo>
                    <a:pt x="278" y="45"/>
                  </a:lnTo>
                  <a:lnTo>
                    <a:pt x="288" y="41"/>
                  </a:lnTo>
                  <a:lnTo>
                    <a:pt x="284" y="20"/>
                  </a:lnTo>
                  <a:lnTo>
                    <a:pt x="278" y="24"/>
                  </a:lnTo>
                  <a:lnTo>
                    <a:pt x="277" y="38"/>
                  </a:lnTo>
                  <a:lnTo>
                    <a:pt x="269" y="47"/>
                  </a:lnTo>
                  <a:lnTo>
                    <a:pt x="267" y="53"/>
                  </a:lnTo>
                  <a:lnTo>
                    <a:pt x="262" y="49"/>
                  </a:lnTo>
                  <a:lnTo>
                    <a:pt x="260" y="55"/>
                  </a:lnTo>
                  <a:lnTo>
                    <a:pt x="260" y="60"/>
                  </a:lnTo>
                  <a:lnTo>
                    <a:pt x="249" y="67"/>
                  </a:lnTo>
                  <a:lnTo>
                    <a:pt x="259" y="74"/>
                  </a:lnTo>
                  <a:lnTo>
                    <a:pt x="263" y="88"/>
                  </a:lnTo>
                  <a:lnTo>
                    <a:pt x="258" y="116"/>
                  </a:lnTo>
                  <a:lnTo>
                    <a:pt x="260" y="121"/>
                  </a:lnTo>
                  <a:lnTo>
                    <a:pt x="267" y="143"/>
                  </a:lnTo>
                  <a:lnTo>
                    <a:pt x="280" y="154"/>
                  </a:lnTo>
                  <a:lnTo>
                    <a:pt x="278" y="161"/>
                  </a:lnTo>
                  <a:lnTo>
                    <a:pt x="284" y="161"/>
                  </a:lnTo>
                  <a:lnTo>
                    <a:pt x="283" y="167"/>
                  </a:lnTo>
                  <a:lnTo>
                    <a:pt x="291" y="179"/>
                  </a:lnTo>
                  <a:lnTo>
                    <a:pt x="294" y="189"/>
                  </a:lnTo>
                  <a:lnTo>
                    <a:pt x="283" y="181"/>
                  </a:lnTo>
                  <a:lnTo>
                    <a:pt x="280" y="185"/>
                  </a:lnTo>
                  <a:lnTo>
                    <a:pt x="265" y="174"/>
                  </a:lnTo>
                  <a:lnTo>
                    <a:pt x="249" y="177"/>
                  </a:lnTo>
                  <a:lnTo>
                    <a:pt x="244" y="168"/>
                  </a:lnTo>
                  <a:lnTo>
                    <a:pt x="242" y="174"/>
                  </a:lnTo>
                  <a:lnTo>
                    <a:pt x="238" y="172"/>
                  </a:lnTo>
                  <a:lnTo>
                    <a:pt x="229" y="160"/>
                  </a:lnTo>
                  <a:lnTo>
                    <a:pt x="219" y="163"/>
                  </a:lnTo>
                  <a:lnTo>
                    <a:pt x="216" y="167"/>
                  </a:lnTo>
                  <a:lnTo>
                    <a:pt x="210" y="168"/>
                  </a:lnTo>
                  <a:lnTo>
                    <a:pt x="206" y="153"/>
                  </a:lnTo>
                  <a:lnTo>
                    <a:pt x="213" y="139"/>
                  </a:lnTo>
                  <a:lnTo>
                    <a:pt x="212" y="135"/>
                  </a:lnTo>
                  <a:lnTo>
                    <a:pt x="213" y="134"/>
                  </a:lnTo>
                  <a:lnTo>
                    <a:pt x="216" y="131"/>
                  </a:lnTo>
                  <a:lnTo>
                    <a:pt x="219" y="125"/>
                  </a:lnTo>
                  <a:lnTo>
                    <a:pt x="217" y="123"/>
                  </a:lnTo>
                  <a:lnTo>
                    <a:pt x="217" y="121"/>
                  </a:lnTo>
                  <a:lnTo>
                    <a:pt x="222" y="114"/>
                  </a:lnTo>
                  <a:lnTo>
                    <a:pt x="226" y="107"/>
                  </a:lnTo>
                  <a:lnTo>
                    <a:pt x="216" y="100"/>
                  </a:lnTo>
                  <a:lnTo>
                    <a:pt x="210" y="102"/>
                  </a:lnTo>
                  <a:lnTo>
                    <a:pt x="210" y="105"/>
                  </a:lnTo>
                  <a:lnTo>
                    <a:pt x="208" y="107"/>
                  </a:lnTo>
                  <a:lnTo>
                    <a:pt x="205" y="105"/>
                  </a:lnTo>
                  <a:lnTo>
                    <a:pt x="195" y="103"/>
                  </a:lnTo>
                  <a:lnTo>
                    <a:pt x="195" y="99"/>
                  </a:lnTo>
                  <a:lnTo>
                    <a:pt x="188" y="98"/>
                  </a:lnTo>
                  <a:lnTo>
                    <a:pt x="184" y="98"/>
                  </a:lnTo>
                  <a:lnTo>
                    <a:pt x="170" y="94"/>
                  </a:lnTo>
                  <a:lnTo>
                    <a:pt x="174" y="82"/>
                  </a:lnTo>
                  <a:lnTo>
                    <a:pt x="170" y="80"/>
                  </a:lnTo>
                  <a:lnTo>
                    <a:pt x="158" y="76"/>
                  </a:lnTo>
                  <a:lnTo>
                    <a:pt x="154" y="74"/>
                  </a:lnTo>
                  <a:lnTo>
                    <a:pt x="151" y="76"/>
                  </a:lnTo>
                  <a:lnTo>
                    <a:pt x="148" y="74"/>
                  </a:lnTo>
                  <a:lnTo>
                    <a:pt x="145" y="66"/>
                  </a:lnTo>
                  <a:lnTo>
                    <a:pt x="138" y="59"/>
                  </a:lnTo>
                  <a:lnTo>
                    <a:pt x="131" y="47"/>
                  </a:lnTo>
                  <a:lnTo>
                    <a:pt x="122" y="51"/>
                  </a:lnTo>
                  <a:lnTo>
                    <a:pt x="119" y="49"/>
                  </a:lnTo>
                  <a:lnTo>
                    <a:pt x="109" y="44"/>
                  </a:lnTo>
                  <a:lnTo>
                    <a:pt x="99" y="52"/>
                  </a:lnTo>
                  <a:lnTo>
                    <a:pt x="94" y="52"/>
                  </a:lnTo>
                  <a:lnTo>
                    <a:pt x="91" y="53"/>
                  </a:lnTo>
                  <a:lnTo>
                    <a:pt x="91" y="56"/>
                  </a:lnTo>
                  <a:lnTo>
                    <a:pt x="86" y="67"/>
                  </a:lnTo>
                  <a:lnTo>
                    <a:pt x="83" y="67"/>
                  </a:lnTo>
                  <a:lnTo>
                    <a:pt x="72" y="67"/>
                  </a:lnTo>
                  <a:lnTo>
                    <a:pt x="69" y="67"/>
                  </a:lnTo>
                  <a:lnTo>
                    <a:pt x="56" y="60"/>
                  </a:lnTo>
                  <a:lnTo>
                    <a:pt x="43" y="81"/>
                  </a:lnTo>
                  <a:lnTo>
                    <a:pt x="38" y="80"/>
                  </a:lnTo>
                  <a:lnTo>
                    <a:pt x="29" y="94"/>
                  </a:lnTo>
                  <a:lnTo>
                    <a:pt x="24" y="96"/>
                  </a:lnTo>
                  <a:lnTo>
                    <a:pt x="23" y="99"/>
                  </a:lnTo>
                  <a:lnTo>
                    <a:pt x="16" y="107"/>
                  </a:lnTo>
                  <a:lnTo>
                    <a:pt x="9" y="116"/>
                  </a:lnTo>
                  <a:lnTo>
                    <a:pt x="2" y="81"/>
                  </a:lnTo>
                  <a:lnTo>
                    <a:pt x="0" y="60"/>
                  </a:lnTo>
                  <a:lnTo>
                    <a:pt x="2" y="60"/>
                  </a:lnTo>
                  <a:lnTo>
                    <a:pt x="5" y="59"/>
                  </a:lnTo>
                  <a:lnTo>
                    <a:pt x="6" y="59"/>
                  </a:lnTo>
                  <a:lnTo>
                    <a:pt x="31" y="55"/>
                  </a:lnTo>
                  <a:lnTo>
                    <a:pt x="34" y="53"/>
                  </a:lnTo>
                  <a:lnTo>
                    <a:pt x="45" y="52"/>
                  </a:lnTo>
                  <a:lnTo>
                    <a:pt x="48" y="51"/>
                  </a:lnTo>
                  <a:lnTo>
                    <a:pt x="49" y="51"/>
                  </a:lnTo>
                  <a:lnTo>
                    <a:pt x="54" y="51"/>
                  </a:lnTo>
                  <a:lnTo>
                    <a:pt x="76" y="47"/>
                  </a:lnTo>
                  <a:lnTo>
                    <a:pt x="79" y="45"/>
                  </a:lnTo>
                  <a:lnTo>
                    <a:pt x="88" y="44"/>
                  </a:lnTo>
                  <a:lnTo>
                    <a:pt x="91" y="42"/>
                  </a:lnTo>
                </a:path>
              </a:pathLst>
            </a:custGeom>
            <a:solidFill>
              <a:srgbClr val="CC3300"/>
            </a:solidFill>
            <a:ln w="6350" cap="rnd">
              <a:solidFill>
                <a:srgbClr val="990000"/>
              </a:solidFill>
              <a:round/>
              <a:headEnd/>
              <a:tailEnd/>
            </a:ln>
          </p:spPr>
          <p:txBody>
            <a:bodyPr/>
            <a:lstStyle/>
            <a:p>
              <a:endParaRPr lang="en-US" dirty="0"/>
            </a:p>
          </p:txBody>
        </p:sp>
        <p:sp>
          <p:nvSpPr>
            <p:cNvPr id="23" name="Freeform 214"/>
            <p:cNvSpPr>
              <a:spLocks/>
            </p:cNvSpPr>
            <p:nvPr/>
          </p:nvSpPr>
          <p:spPr bwMode="auto">
            <a:xfrm>
              <a:off x="4341" y="886"/>
              <a:ext cx="315" cy="504"/>
            </a:xfrm>
            <a:custGeom>
              <a:avLst/>
              <a:gdLst>
                <a:gd name="T0" fmla="*/ 41 w 317"/>
                <a:gd name="T1" fmla="*/ 414 h 499"/>
                <a:gd name="T2" fmla="*/ 31 w 317"/>
                <a:gd name="T3" fmla="*/ 383 h 499"/>
                <a:gd name="T4" fmla="*/ 0 w 317"/>
                <a:gd name="T5" fmla="*/ 286 h 499"/>
                <a:gd name="T6" fmla="*/ 2 w 317"/>
                <a:gd name="T7" fmla="*/ 271 h 499"/>
                <a:gd name="T8" fmla="*/ 16 w 317"/>
                <a:gd name="T9" fmla="*/ 274 h 499"/>
                <a:gd name="T10" fmla="*/ 29 w 317"/>
                <a:gd name="T11" fmla="*/ 257 h 499"/>
                <a:gd name="T12" fmla="*/ 26 w 317"/>
                <a:gd name="T13" fmla="*/ 226 h 499"/>
                <a:gd name="T14" fmla="*/ 41 w 317"/>
                <a:gd name="T15" fmla="*/ 191 h 499"/>
                <a:gd name="T16" fmla="*/ 34 w 317"/>
                <a:gd name="T17" fmla="*/ 172 h 499"/>
                <a:gd name="T18" fmla="*/ 40 w 317"/>
                <a:gd name="T19" fmla="*/ 135 h 499"/>
                <a:gd name="T20" fmla="*/ 36 w 317"/>
                <a:gd name="T21" fmla="*/ 106 h 499"/>
                <a:gd name="T22" fmla="*/ 83 w 317"/>
                <a:gd name="T23" fmla="*/ 23 h 499"/>
                <a:gd name="T24" fmla="*/ 117 w 317"/>
                <a:gd name="T25" fmla="*/ 18 h 499"/>
                <a:gd name="T26" fmla="*/ 139 w 317"/>
                <a:gd name="T27" fmla="*/ 0 h 499"/>
                <a:gd name="T28" fmla="*/ 172 w 317"/>
                <a:gd name="T29" fmla="*/ 16 h 499"/>
                <a:gd name="T30" fmla="*/ 223 w 317"/>
                <a:gd name="T31" fmla="*/ 165 h 499"/>
                <a:gd name="T32" fmla="*/ 249 w 317"/>
                <a:gd name="T33" fmla="*/ 165 h 499"/>
                <a:gd name="T34" fmla="*/ 273 w 317"/>
                <a:gd name="T35" fmla="*/ 212 h 499"/>
                <a:gd name="T36" fmla="*/ 275 w 317"/>
                <a:gd name="T37" fmla="*/ 205 h 499"/>
                <a:gd name="T38" fmla="*/ 305 w 317"/>
                <a:gd name="T39" fmla="*/ 225 h 499"/>
                <a:gd name="T40" fmla="*/ 298 w 317"/>
                <a:gd name="T41" fmla="*/ 264 h 499"/>
                <a:gd name="T42" fmla="*/ 296 w 317"/>
                <a:gd name="T43" fmla="*/ 267 h 499"/>
                <a:gd name="T44" fmla="*/ 287 w 317"/>
                <a:gd name="T45" fmla="*/ 267 h 499"/>
                <a:gd name="T46" fmla="*/ 280 w 317"/>
                <a:gd name="T47" fmla="*/ 277 h 499"/>
                <a:gd name="T48" fmla="*/ 275 w 317"/>
                <a:gd name="T49" fmla="*/ 292 h 499"/>
                <a:gd name="T50" fmla="*/ 259 w 317"/>
                <a:gd name="T51" fmla="*/ 291 h 499"/>
                <a:gd name="T52" fmla="*/ 252 w 317"/>
                <a:gd name="T53" fmla="*/ 303 h 499"/>
                <a:gd name="T54" fmla="*/ 248 w 317"/>
                <a:gd name="T55" fmla="*/ 313 h 499"/>
                <a:gd name="T56" fmla="*/ 225 w 317"/>
                <a:gd name="T57" fmla="*/ 328 h 499"/>
                <a:gd name="T58" fmla="*/ 215 w 317"/>
                <a:gd name="T59" fmla="*/ 324 h 499"/>
                <a:gd name="T60" fmla="*/ 192 w 317"/>
                <a:gd name="T61" fmla="*/ 332 h 499"/>
                <a:gd name="T62" fmla="*/ 187 w 317"/>
                <a:gd name="T63" fmla="*/ 312 h 499"/>
                <a:gd name="T64" fmla="*/ 179 w 317"/>
                <a:gd name="T65" fmla="*/ 328 h 499"/>
                <a:gd name="T66" fmla="*/ 179 w 317"/>
                <a:gd name="T67" fmla="*/ 359 h 499"/>
                <a:gd name="T68" fmla="*/ 168 w 317"/>
                <a:gd name="T69" fmla="*/ 390 h 499"/>
                <a:gd name="T70" fmla="*/ 156 w 317"/>
                <a:gd name="T71" fmla="*/ 394 h 499"/>
                <a:gd name="T72" fmla="*/ 147 w 317"/>
                <a:gd name="T73" fmla="*/ 404 h 499"/>
                <a:gd name="T74" fmla="*/ 139 w 317"/>
                <a:gd name="T75" fmla="*/ 414 h 499"/>
                <a:gd name="T76" fmla="*/ 129 w 317"/>
                <a:gd name="T77" fmla="*/ 415 h 499"/>
                <a:gd name="T78" fmla="*/ 122 w 317"/>
                <a:gd name="T79" fmla="*/ 422 h 499"/>
                <a:gd name="T80" fmla="*/ 108 w 317"/>
                <a:gd name="T81" fmla="*/ 436 h 499"/>
                <a:gd name="T82" fmla="*/ 110 w 317"/>
                <a:gd name="T83" fmla="*/ 446 h 499"/>
                <a:gd name="T84" fmla="*/ 100 w 317"/>
                <a:gd name="T85" fmla="*/ 448 h 499"/>
                <a:gd name="T86" fmla="*/ 100 w 317"/>
                <a:gd name="T87" fmla="*/ 456 h 499"/>
                <a:gd name="T88" fmla="*/ 90 w 317"/>
                <a:gd name="T89" fmla="*/ 485 h 499"/>
                <a:gd name="T90" fmla="*/ 88 w 317"/>
                <a:gd name="T91" fmla="*/ 508 h 499"/>
                <a:gd name="T92" fmla="*/ 79 w 317"/>
                <a:gd name="T93" fmla="*/ 503 h 499"/>
                <a:gd name="T94" fmla="*/ 62 w 317"/>
                <a:gd name="T95" fmla="*/ 482 h 499"/>
                <a:gd name="T96" fmla="*/ 48 w 317"/>
                <a:gd name="T97" fmla="*/ 439 h 499"/>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17"/>
                <a:gd name="T148" fmla="*/ 0 h 499"/>
                <a:gd name="T149" fmla="*/ 317 w 317"/>
                <a:gd name="T150" fmla="*/ 499 h 499"/>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17" h="499">
                  <a:moveTo>
                    <a:pt x="48" y="427"/>
                  </a:moveTo>
                  <a:lnTo>
                    <a:pt x="41" y="406"/>
                  </a:lnTo>
                  <a:lnTo>
                    <a:pt x="33" y="379"/>
                  </a:lnTo>
                  <a:lnTo>
                    <a:pt x="31" y="375"/>
                  </a:lnTo>
                  <a:lnTo>
                    <a:pt x="16" y="326"/>
                  </a:lnTo>
                  <a:lnTo>
                    <a:pt x="0" y="280"/>
                  </a:lnTo>
                  <a:lnTo>
                    <a:pt x="0" y="275"/>
                  </a:lnTo>
                  <a:lnTo>
                    <a:pt x="2" y="265"/>
                  </a:lnTo>
                  <a:lnTo>
                    <a:pt x="16" y="272"/>
                  </a:lnTo>
                  <a:lnTo>
                    <a:pt x="16" y="268"/>
                  </a:lnTo>
                  <a:lnTo>
                    <a:pt x="18" y="251"/>
                  </a:lnTo>
                  <a:lnTo>
                    <a:pt x="29" y="251"/>
                  </a:lnTo>
                  <a:lnTo>
                    <a:pt x="22" y="229"/>
                  </a:lnTo>
                  <a:lnTo>
                    <a:pt x="26" y="222"/>
                  </a:lnTo>
                  <a:lnTo>
                    <a:pt x="36" y="210"/>
                  </a:lnTo>
                  <a:lnTo>
                    <a:pt x="41" y="187"/>
                  </a:lnTo>
                  <a:lnTo>
                    <a:pt x="34" y="182"/>
                  </a:lnTo>
                  <a:lnTo>
                    <a:pt x="34" y="168"/>
                  </a:lnTo>
                  <a:lnTo>
                    <a:pt x="31" y="155"/>
                  </a:lnTo>
                  <a:lnTo>
                    <a:pt x="40" y="133"/>
                  </a:lnTo>
                  <a:lnTo>
                    <a:pt x="38" y="116"/>
                  </a:lnTo>
                  <a:lnTo>
                    <a:pt x="36" y="104"/>
                  </a:lnTo>
                  <a:lnTo>
                    <a:pt x="69" y="9"/>
                  </a:lnTo>
                  <a:lnTo>
                    <a:pt x="85" y="23"/>
                  </a:lnTo>
                  <a:lnTo>
                    <a:pt x="92" y="27"/>
                  </a:lnTo>
                  <a:lnTo>
                    <a:pt x="119" y="18"/>
                  </a:lnTo>
                  <a:lnTo>
                    <a:pt x="134" y="1"/>
                  </a:lnTo>
                  <a:lnTo>
                    <a:pt x="141" y="0"/>
                  </a:lnTo>
                  <a:lnTo>
                    <a:pt x="167" y="9"/>
                  </a:lnTo>
                  <a:lnTo>
                    <a:pt x="174" y="16"/>
                  </a:lnTo>
                  <a:lnTo>
                    <a:pt x="181" y="18"/>
                  </a:lnTo>
                  <a:lnTo>
                    <a:pt x="225" y="161"/>
                  </a:lnTo>
                  <a:lnTo>
                    <a:pt x="250" y="165"/>
                  </a:lnTo>
                  <a:lnTo>
                    <a:pt x="253" y="161"/>
                  </a:lnTo>
                  <a:lnTo>
                    <a:pt x="264" y="198"/>
                  </a:lnTo>
                  <a:lnTo>
                    <a:pt x="277" y="208"/>
                  </a:lnTo>
                  <a:lnTo>
                    <a:pt x="279" y="207"/>
                  </a:lnTo>
                  <a:lnTo>
                    <a:pt x="279" y="201"/>
                  </a:lnTo>
                  <a:lnTo>
                    <a:pt x="293" y="204"/>
                  </a:lnTo>
                  <a:lnTo>
                    <a:pt x="309" y="221"/>
                  </a:lnTo>
                  <a:lnTo>
                    <a:pt x="316" y="232"/>
                  </a:lnTo>
                  <a:lnTo>
                    <a:pt x="302" y="258"/>
                  </a:lnTo>
                  <a:lnTo>
                    <a:pt x="299" y="258"/>
                  </a:lnTo>
                  <a:lnTo>
                    <a:pt x="300" y="261"/>
                  </a:lnTo>
                  <a:lnTo>
                    <a:pt x="296" y="260"/>
                  </a:lnTo>
                  <a:lnTo>
                    <a:pt x="291" y="261"/>
                  </a:lnTo>
                  <a:lnTo>
                    <a:pt x="292" y="264"/>
                  </a:lnTo>
                  <a:lnTo>
                    <a:pt x="284" y="271"/>
                  </a:lnTo>
                  <a:lnTo>
                    <a:pt x="285" y="278"/>
                  </a:lnTo>
                  <a:lnTo>
                    <a:pt x="279" y="286"/>
                  </a:lnTo>
                  <a:lnTo>
                    <a:pt x="278" y="280"/>
                  </a:lnTo>
                  <a:lnTo>
                    <a:pt x="263" y="285"/>
                  </a:lnTo>
                  <a:lnTo>
                    <a:pt x="261" y="294"/>
                  </a:lnTo>
                  <a:lnTo>
                    <a:pt x="256" y="297"/>
                  </a:lnTo>
                  <a:lnTo>
                    <a:pt x="252" y="300"/>
                  </a:lnTo>
                  <a:lnTo>
                    <a:pt x="252" y="307"/>
                  </a:lnTo>
                  <a:lnTo>
                    <a:pt x="238" y="321"/>
                  </a:lnTo>
                  <a:lnTo>
                    <a:pt x="227" y="322"/>
                  </a:lnTo>
                  <a:lnTo>
                    <a:pt x="214" y="308"/>
                  </a:lnTo>
                  <a:lnTo>
                    <a:pt x="217" y="318"/>
                  </a:lnTo>
                  <a:lnTo>
                    <a:pt x="209" y="343"/>
                  </a:lnTo>
                  <a:lnTo>
                    <a:pt x="194" y="326"/>
                  </a:lnTo>
                  <a:lnTo>
                    <a:pt x="191" y="306"/>
                  </a:lnTo>
                  <a:lnTo>
                    <a:pt x="189" y="306"/>
                  </a:lnTo>
                  <a:lnTo>
                    <a:pt x="187" y="315"/>
                  </a:lnTo>
                  <a:lnTo>
                    <a:pt x="181" y="322"/>
                  </a:lnTo>
                  <a:lnTo>
                    <a:pt x="181" y="336"/>
                  </a:lnTo>
                  <a:lnTo>
                    <a:pt x="181" y="351"/>
                  </a:lnTo>
                  <a:lnTo>
                    <a:pt x="187" y="364"/>
                  </a:lnTo>
                  <a:lnTo>
                    <a:pt x="170" y="382"/>
                  </a:lnTo>
                  <a:lnTo>
                    <a:pt x="164" y="382"/>
                  </a:lnTo>
                  <a:lnTo>
                    <a:pt x="158" y="386"/>
                  </a:lnTo>
                  <a:lnTo>
                    <a:pt x="156" y="390"/>
                  </a:lnTo>
                  <a:lnTo>
                    <a:pt x="149" y="396"/>
                  </a:lnTo>
                  <a:lnTo>
                    <a:pt x="144" y="396"/>
                  </a:lnTo>
                  <a:lnTo>
                    <a:pt x="141" y="406"/>
                  </a:lnTo>
                  <a:lnTo>
                    <a:pt x="137" y="413"/>
                  </a:lnTo>
                  <a:lnTo>
                    <a:pt x="131" y="407"/>
                  </a:lnTo>
                  <a:lnTo>
                    <a:pt x="128" y="407"/>
                  </a:lnTo>
                  <a:lnTo>
                    <a:pt x="124" y="414"/>
                  </a:lnTo>
                  <a:lnTo>
                    <a:pt x="115" y="420"/>
                  </a:lnTo>
                  <a:lnTo>
                    <a:pt x="110" y="428"/>
                  </a:lnTo>
                  <a:lnTo>
                    <a:pt x="113" y="434"/>
                  </a:lnTo>
                  <a:lnTo>
                    <a:pt x="112" y="438"/>
                  </a:lnTo>
                  <a:lnTo>
                    <a:pt x="109" y="436"/>
                  </a:lnTo>
                  <a:lnTo>
                    <a:pt x="102" y="440"/>
                  </a:lnTo>
                  <a:lnTo>
                    <a:pt x="101" y="445"/>
                  </a:lnTo>
                  <a:lnTo>
                    <a:pt x="102" y="447"/>
                  </a:lnTo>
                  <a:lnTo>
                    <a:pt x="106" y="447"/>
                  </a:lnTo>
                  <a:lnTo>
                    <a:pt x="92" y="475"/>
                  </a:lnTo>
                  <a:lnTo>
                    <a:pt x="95" y="484"/>
                  </a:lnTo>
                  <a:lnTo>
                    <a:pt x="90" y="498"/>
                  </a:lnTo>
                  <a:lnTo>
                    <a:pt x="85" y="496"/>
                  </a:lnTo>
                  <a:lnTo>
                    <a:pt x="79" y="493"/>
                  </a:lnTo>
                  <a:lnTo>
                    <a:pt x="74" y="481"/>
                  </a:lnTo>
                  <a:lnTo>
                    <a:pt x="62" y="472"/>
                  </a:lnTo>
                  <a:lnTo>
                    <a:pt x="56" y="453"/>
                  </a:lnTo>
                  <a:lnTo>
                    <a:pt x="48" y="431"/>
                  </a:lnTo>
                  <a:lnTo>
                    <a:pt x="48" y="427"/>
                  </a:lnTo>
                </a:path>
              </a:pathLst>
            </a:custGeom>
            <a:solidFill>
              <a:srgbClr val="CC3300"/>
            </a:solidFill>
            <a:ln w="6350" cap="rnd">
              <a:solidFill>
                <a:srgbClr val="990000"/>
              </a:solidFill>
              <a:round/>
              <a:headEnd/>
              <a:tailEnd/>
            </a:ln>
          </p:spPr>
          <p:txBody>
            <a:bodyPr/>
            <a:lstStyle/>
            <a:p>
              <a:endParaRPr lang="en-US" dirty="0"/>
            </a:p>
          </p:txBody>
        </p:sp>
        <p:sp>
          <p:nvSpPr>
            <p:cNvPr id="24" name="Freeform 215"/>
            <p:cNvSpPr>
              <a:spLocks/>
            </p:cNvSpPr>
            <p:nvPr/>
          </p:nvSpPr>
          <p:spPr bwMode="auto">
            <a:xfrm>
              <a:off x="4288" y="1158"/>
              <a:ext cx="141" cy="303"/>
            </a:xfrm>
            <a:custGeom>
              <a:avLst/>
              <a:gdLst>
                <a:gd name="T0" fmla="*/ 2 w 142"/>
                <a:gd name="T1" fmla="*/ 209 h 299"/>
                <a:gd name="T2" fmla="*/ 1 w 142"/>
                <a:gd name="T3" fmla="*/ 206 h 299"/>
                <a:gd name="T4" fmla="*/ 4 w 142"/>
                <a:gd name="T5" fmla="*/ 191 h 299"/>
                <a:gd name="T6" fmla="*/ 8 w 142"/>
                <a:gd name="T7" fmla="*/ 186 h 299"/>
                <a:gd name="T8" fmla="*/ 8 w 142"/>
                <a:gd name="T9" fmla="*/ 161 h 299"/>
                <a:gd name="T10" fmla="*/ 11 w 142"/>
                <a:gd name="T11" fmla="*/ 146 h 299"/>
                <a:gd name="T12" fmla="*/ 8 w 142"/>
                <a:gd name="T13" fmla="*/ 143 h 299"/>
                <a:gd name="T14" fmla="*/ 5 w 142"/>
                <a:gd name="T15" fmla="*/ 133 h 299"/>
                <a:gd name="T16" fmla="*/ 8 w 142"/>
                <a:gd name="T17" fmla="*/ 123 h 299"/>
                <a:gd name="T18" fmla="*/ 19 w 142"/>
                <a:gd name="T19" fmla="*/ 118 h 299"/>
                <a:gd name="T20" fmla="*/ 20 w 142"/>
                <a:gd name="T21" fmla="*/ 113 h 299"/>
                <a:gd name="T22" fmla="*/ 23 w 142"/>
                <a:gd name="T23" fmla="*/ 109 h 299"/>
                <a:gd name="T24" fmla="*/ 34 w 142"/>
                <a:gd name="T25" fmla="*/ 95 h 299"/>
                <a:gd name="T26" fmla="*/ 23 w 142"/>
                <a:gd name="T27" fmla="*/ 70 h 299"/>
                <a:gd name="T28" fmla="*/ 29 w 142"/>
                <a:gd name="T29" fmla="*/ 50 h 299"/>
                <a:gd name="T30" fmla="*/ 24 w 142"/>
                <a:gd name="T31" fmla="*/ 37 h 299"/>
                <a:gd name="T32" fmla="*/ 23 w 142"/>
                <a:gd name="T33" fmla="*/ 13 h 299"/>
                <a:gd name="T34" fmla="*/ 37 w 142"/>
                <a:gd name="T35" fmla="*/ 6 h 299"/>
                <a:gd name="T36" fmla="*/ 40 w 142"/>
                <a:gd name="T37" fmla="*/ 8 h 299"/>
                <a:gd name="T38" fmla="*/ 47 w 142"/>
                <a:gd name="T39" fmla="*/ 6 h 299"/>
                <a:gd name="T40" fmla="*/ 47 w 142"/>
                <a:gd name="T41" fmla="*/ 0 h 299"/>
                <a:gd name="T42" fmla="*/ 51 w 142"/>
                <a:gd name="T43" fmla="*/ 4 h 299"/>
                <a:gd name="T44" fmla="*/ 51 w 142"/>
                <a:gd name="T45" fmla="*/ 9 h 299"/>
                <a:gd name="T46" fmla="*/ 67 w 142"/>
                <a:gd name="T47" fmla="*/ 57 h 299"/>
                <a:gd name="T48" fmla="*/ 80 w 142"/>
                <a:gd name="T49" fmla="*/ 106 h 299"/>
                <a:gd name="T50" fmla="*/ 82 w 142"/>
                <a:gd name="T51" fmla="*/ 110 h 299"/>
                <a:gd name="T52" fmla="*/ 90 w 142"/>
                <a:gd name="T53" fmla="*/ 139 h 299"/>
                <a:gd name="T54" fmla="*/ 97 w 142"/>
                <a:gd name="T55" fmla="*/ 159 h 299"/>
                <a:gd name="T56" fmla="*/ 97 w 142"/>
                <a:gd name="T57" fmla="*/ 164 h 299"/>
                <a:gd name="T58" fmla="*/ 105 w 142"/>
                <a:gd name="T59" fmla="*/ 186 h 299"/>
                <a:gd name="T60" fmla="*/ 111 w 142"/>
                <a:gd name="T61" fmla="*/ 207 h 299"/>
                <a:gd name="T62" fmla="*/ 123 w 142"/>
                <a:gd name="T63" fmla="*/ 216 h 299"/>
                <a:gd name="T64" fmla="*/ 127 w 142"/>
                <a:gd name="T65" fmla="*/ 228 h 299"/>
                <a:gd name="T66" fmla="*/ 134 w 142"/>
                <a:gd name="T67" fmla="*/ 231 h 299"/>
                <a:gd name="T68" fmla="*/ 139 w 142"/>
                <a:gd name="T69" fmla="*/ 232 h 299"/>
                <a:gd name="T70" fmla="*/ 136 w 142"/>
                <a:gd name="T71" fmla="*/ 249 h 299"/>
                <a:gd name="T72" fmla="*/ 136 w 142"/>
                <a:gd name="T73" fmla="*/ 255 h 299"/>
                <a:gd name="T74" fmla="*/ 119 w 142"/>
                <a:gd name="T75" fmla="*/ 260 h 299"/>
                <a:gd name="T76" fmla="*/ 118 w 142"/>
                <a:gd name="T77" fmla="*/ 267 h 299"/>
                <a:gd name="T78" fmla="*/ 107 w 142"/>
                <a:gd name="T79" fmla="*/ 279 h 299"/>
                <a:gd name="T80" fmla="*/ 107 w 142"/>
                <a:gd name="T81" fmla="*/ 280 h 299"/>
                <a:gd name="T82" fmla="*/ 105 w 142"/>
                <a:gd name="T83" fmla="*/ 280 h 299"/>
                <a:gd name="T84" fmla="*/ 104 w 142"/>
                <a:gd name="T85" fmla="*/ 285 h 299"/>
                <a:gd name="T86" fmla="*/ 59 w 142"/>
                <a:gd name="T87" fmla="*/ 296 h 299"/>
                <a:gd name="T88" fmla="*/ 58 w 142"/>
                <a:gd name="T89" fmla="*/ 296 h 299"/>
                <a:gd name="T90" fmla="*/ 55 w 142"/>
                <a:gd name="T91" fmla="*/ 297 h 299"/>
                <a:gd name="T92" fmla="*/ 47 w 142"/>
                <a:gd name="T93" fmla="*/ 299 h 299"/>
                <a:gd name="T94" fmla="*/ 30 w 142"/>
                <a:gd name="T95" fmla="*/ 301 h 299"/>
                <a:gd name="T96" fmla="*/ 24 w 142"/>
                <a:gd name="T97" fmla="*/ 304 h 299"/>
                <a:gd name="T98" fmla="*/ 23 w 142"/>
                <a:gd name="T99" fmla="*/ 304 h 299"/>
                <a:gd name="T100" fmla="*/ 16 w 142"/>
                <a:gd name="T101" fmla="*/ 306 h 299"/>
                <a:gd name="T102" fmla="*/ 5 w 142"/>
                <a:gd name="T103" fmla="*/ 283 h 299"/>
                <a:gd name="T104" fmla="*/ 8 w 142"/>
                <a:gd name="T105" fmla="*/ 276 h 299"/>
                <a:gd name="T106" fmla="*/ 5 w 142"/>
                <a:gd name="T107" fmla="*/ 256 h 299"/>
                <a:gd name="T108" fmla="*/ 5 w 142"/>
                <a:gd name="T109" fmla="*/ 249 h 299"/>
                <a:gd name="T110" fmla="*/ 5 w 142"/>
                <a:gd name="T111" fmla="*/ 249 h 299"/>
                <a:gd name="T112" fmla="*/ 1 w 142"/>
                <a:gd name="T113" fmla="*/ 221 h 299"/>
                <a:gd name="T114" fmla="*/ 0 w 142"/>
                <a:gd name="T115" fmla="*/ 212 h 299"/>
                <a:gd name="T116" fmla="*/ 2 w 142"/>
                <a:gd name="T117" fmla="*/ 209 h 29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42"/>
                <a:gd name="T178" fmla="*/ 0 h 299"/>
                <a:gd name="T179" fmla="*/ 142 w 142"/>
                <a:gd name="T180" fmla="*/ 299 h 299"/>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42" h="299">
                  <a:moveTo>
                    <a:pt x="2" y="203"/>
                  </a:moveTo>
                  <a:lnTo>
                    <a:pt x="1" y="200"/>
                  </a:lnTo>
                  <a:lnTo>
                    <a:pt x="4" y="186"/>
                  </a:lnTo>
                  <a:lnTo>
                    <a:pt x="8" y="182"/>
                  </a:lnTo>
                  <a:lnTo>
                    <a:pt x="8" y="157"/>
                  </a:lnTo>
                  <a:lnTo>
                    <a:pt x="11" y="142"/>
                  </a:lnTo>
                  <a:lnTo>
                    <a:pt x="8" y="139"/>
                  </a:lnTo>
                  <a:lnTo>
                    <a:pt x="5" y="129"/>
                  </a:lnTo>
                  <a:lnTo>
                    <a:pt x="8" y="119"/>
                  </a:lnTo>
                  <a:lnTo>
                    <a:pt x="19" y="114"/>
                  </a:lnTo>
                  <a:lnTo>
                    <a:pt x="20" y="111"/>
                  </a:lnTo>
                  <a:lnTo>
                    <a:pt x="23" y="107"/>
                  </a:lnTo>
                  <a:lnTo>
                    <a:pt x="34" y="93"/>
                  </a:lnTo>
                  <a:lnTo>
                    <a:pt x="23" y="68"/>
                  </a:lnTo>
                  <a:lnTo>
                    <a:pt x="29" y="48"/>
                  </a:lnTo>
                  <a:lnTo>
                    <a:pt x="24" y="37"/>
                  </a:lnTo>
                  <a:lnTo>
                    <a:pt x="23" y="13"/>
                  </a:lnTo>
                  <a:lnTo>
                    <a:pt x="37" y="6"/>
                  </a:lnTo>
                  <a:lnTo>
                    <a:pt x="40" y="8"/>
                  </a:lnTo>
                  <a:lnTo>
                    <a:pt x="47" y="6"/>
                  </a:lnTo>
                  <a:lnTo>
                    <a:pt x="47" y="0"/>
                  </a:lnTo>
                  <a:lnTo>
                    <a:pt x="51" y="4"/>
                  </a:lnTo>
                  <a:lnTo>
                    <a:pt x="51" y="9"/>
                  </a:lnTo>
                  <a:lnTo>
                    <a:pt x="67" y="55"/>
                  </a:lnTo>
                  <a:lnTo>
                    <a:pt x="82" y="104"/>
                  </a:lnTo>
                  <a:lnTo>
                    <a:pt x="84" y="108"/>
                  </a:lnTo>
                  <a:lnTo>
                    <a:pt x="92" y="135"/>
                  </a:lnTo>
                  <a:lnTo>
                    <a:pt x="99" y="155"/>
                  </a:lnTo>
                  <a:lnTo>
                    <a:pt x="99" y="160"/>
                  </a:lnTo>
                  <a:lnTo>
                    <a:pt x="107" y="182"/>
                  </a:lnTo>
                  <a:lnTo>
                    <a:pt x="113" y="201"/>
                  </a:lnTo>
                  <a:lnTo>
                    <a:pt x="125" y="210"/>
                  </a:lnTo>
                  <a:lnTo>
                    <a:pt x="129" y="222"/>
                  </a:lnTo>
                  <a:lnTo>
                    <a:pt x="136" y="225"/>
                  </a:lnTo>
                  <a:lnTo>
                    <a:pt x="141" y="226"/>
                  </a:lnTo>
                  <a:lnTo>
                    <a:pt x="138" y="243"/>
                  </a:lnTo>
                  <a:lnTo>
                    <a:pt x="138" y="249"/>
                  </a:lnTo>
                  <a:lnTo>
                    <a:pt x="121" y="254"/>
                  </a:lnTo>
                  <a:lnTo>
                    <a:pt x="120" y="260"/>
                  </a:lnTo>
                  <a:lnTo>
                    <a:pt x="109" y="271"/>
                  </a:lnTo>
                  <a:lnTo>
                    <a:pt x="109" y="272"/>
                  </a:lnTo>
                  <a:lnTo>
                    <a:pt x="107" y="272"/>
                  </a:lnTo>
                  <a:lnTo>
                    <a:pt x="106" y="277"/>
                  </a:lnTo>
                  <a:lnTo>
                    <a:pt x="59" y="288"/>
                  </a:lnTo>
                  <a:lnTo>
                    <a:pt x="58" y="288"/>
                  </a:lnTo>
                  <a:lnTo>
                    <a:pt x="55" y="289"/>
                  </a:lnTo>
                  <a:lnTo>
                    <a:pt x="47" y="291"/>
                  </a:lnTo>
                  <a:lnTo>
                    <a:pt x="30" y="293"/>
                  </a:lnTo>
                  <a:lnTo>
                    <a:pt x="24" y="296"/>
                  </a:lnTo>
                  <a:lnTo>
                    <a:pt x="23" y="296"/>
                  </a:lnTo>
                  <a:lnTo>
                    <a:pt x="16" y="298"/>
                  </a:lnTo>
                  <a:lnTo>
                    <a:pt x="5" y="275"/>
                  </a:lnTo>
                  <a:lnTo>
                    <a:pt x="8" y="268"/>
                  </a:lnTo>
                  <a:lnTo>
                    <a:pt x="5" y="250"/>
                  </a:lnTo>
                  <a:lnTo>
                    <a:pt x="5" y="243"/>
                  </a:lnTo>
                  <a:lnTo>
                    <a:pt x="1" y="215"/>
                  </a:lnTo>
                  <a:lnTo>
                    <a:pt x="0" y="206"/>
                  </a:lnTo>
                  <a:lnTo>
                    <a:pt x="2" y="203"/>
                  </a:lnTo>
                </a:path>
              </a:pathLst>
            </a:custGeom>
            <a:solidFill>
              <a:srgbClr val="CC3300"/>
            </a:solidFill>
            <a:ln w="6350" cap="rnd">
              <a:solidFill>
                <a:srgbClr val="990000"/>
              </a:solidFill>
              <a:round/>
              <a:headEnd/>
              <a:tailEnd/>
            </a:ln>
          </p:spPr>
          <p:txBody>
            <a:bodyPr/>
            <a:lstStyle/>
            <a:p>
              <a:endParaRPr lang="en-US" dirty="0"/>
            </a:p>
          </p:txBody>
        </p:sp>
        <p:sp>
          <p:nvSpPr>
            <p:cNvPr id="25" name="Freeform 216"/>
            <p:cNvSpPr>
              <a:spLocks/>
            </p:cNvSpPr>
            <p:nvPr/>
          </p:nvSpPr>
          <p:spPr bwMode="auto">
            <a:xfrm>
              <a:off x="4141" y="1650"/>
              <a:ext cx="115" cy="268"/>
            </a:xfrm>
            <a:custGeom>
              <a:avLst/>
              <a:gdLst>
                <a:gd name="T0" fmla="*/ 104 w 115"/>
                <a:gd name="T1" fmla="*/ 193 h 265"/>
                <a:gd name="T2" fmla="*/ 111 w 115"/>
                <a:gd name="T3" fmla="*/ 123 h 265"/>
                <a:gd name="T4" fmla="*/ 104 w 115"/>
                <a:gd name="T5" fmla="*/ 83 h 265"/>
                <a:gd name="T6" fmla="*/ 88 w 115"/>
                <a:gd name="T7" fmla="*/ 88 h 265"/>
                <a:gd name="T8" fmla="*/ 83 w 115"/>
                <a:gd name="T9" fmla="*/ 88 h 265"/>
                <a:gd name="T10" fmla="*/ 82 w 115"/>
                <a:gd name="T11" fmla="*/ 83 h 265"/>
                <a:gd name="T12" fmla="*/ 84 w 115"/>
                <a:gd name="T13" fmla="*/ 74 h 265"/>
                <a:gd name="T14" fmla="*/ 83 w 115"/>
                <a:gd name="T15" fmla="*/ 69 h 265"/>
                <a:gd name="T16" fmla="*/ 87 w 115"/>
                <a:gd name="T17" fmla="*/ 67 h 265"/>
                <a:gd name="T18" fmla="*/ 94 w 115"/>
                <a:gd name="T19" fmla="*/ 64 h 265"/>
                <a:gd name="T20" fmla="*/ 94 w 115"/>
                <a:gd name="T21" fmla="*/ 57 h 265"/>
                <a:gd name="T22" fmla="*/ 95 w 115"/>
                <a:gd name="T23" fmla="*/ 48 h 265"/>
                <a:gd name="T24" fmla="*/ 98 w 115"/>
                <a:gd name="T25" fmla="*/ 36 h 265"/>
                <a:gd name="T26" fmla="*/ 98 w 115"/>
                <a:gd name="T27" fmla="*/ 32 h 265"/>
                <a:gd name="T28" fmla="*/ 98 w 115"/>
                <a:gd name="T29" fmla="*/ 23 h 265"/>
                <a:gd name="T30" fmla="*/ 97 w 115"/>
                <a:gd name="T31" fmla="*/ 22 h 265"/>
                <a:gd name="T32" fmla="*/ 69 w 115"/>
                <a:gd name="T33" fmla="*/ 15 h 265"/>
                <a:gd name="T34" fmla="*/ 68 w 115"/>
                <a:gd name="T35" fmla="*/ 13 h 265"/>
                <a:gd name="T36" fmla="*/ 58 w 115"/>
                <a:gd name="T37" fmla="*/ 11 h 265"/>
                <a:gd name="T38" fmla="*/ 47 w 115"/>
                <a:gd name="T39" fmla="*/ 6 h 265"/>
                <a:gd name="T40" fmla="*/ 26 w 115"/>
                <a:gd name="T41" fmla="*/ 0 h 265"/>
                <a:gd name="T42" fmla="*/ 15 w 115"/>
                <a:gd name="T43" fmla="*/ 13 h 265"/>
                <a:gd name="T44" fmla="*/ 8 w 115"/>
                <a:gd name="T45" fmla="*/ 33 h 265"/>
                <a:gd name="T46" fmla="*/ 11 w 115"/>
                <a:gd name="T47" fmla="*/ 32 h 265"/>
                <a:gd name="T48" fmla="*/ 1 w 115"/>
                <a:gd name="T49" fmla="*/ 49 h 265"/>
                <a:gd name="T50" fmla="*/ 9 w 115"/>
                <a:gd name="T51" fmla="*/ 59 h 265"/>
                <a:gd name="T52" fmla="*/ 4 w 115"/>
                <a:gd name="T53" fmla="*/ 91 h 265"/>
                <a:gd name="T54" fmla="*/ 5 w 115"/>
                <a:gd name="T55" fmla="*/ 91 h 265"/>
                <a:gd name="T56" fmla="*/ 11 w 115"/>
                <a:gd name="T57" fmla="*/ 92 h 265"/>
                <a:gd name="T58" fmla="*/ 31 w 115"/>
                <a:gd name="T59" fmla="*/ 115 h 265"/>
                <a:gd name="T60" fmla="*/ 41 w 115"/>
                <a:gd name="T61" fmla="*/ 122 h 265"/>
                <a:gd name="T62" fmla="*/ 47 w 115"/>
                <a:gd name="T63" fmla="*/ 138 h 265"/>
                <a:gd name="T64" fmla="*/ 36 w 115"/>
                <a:gd name="T65" fmla="*/ 149 h 265"/>
                <a:gd name="T66" fmla="*/ 30 w 115"/>
                <a:gd name="T67" fmla="*/ 154 h 265"/>
                <a:gd name="T68" fmla="*/ 26 w 115"/>
                <a:gd name="T69" fmla="*/ 160 h 265"/>
                <a:gd name="T70" fmla="*/ 27 w 115"/>
                <a:gd name="T71" fmla="*/ 168 h 265"/>
                <a:gd name="T72" fmla="*/ 22 w 115"/>
                <a:gd name="T73" fmla="*/ 171 h 265"/>
                <a:gd name="T74" fmla="*/ 19 w 115"/>
                <a:gd name="T75" fmla="*/ 174 h 265"/>
                <a:gd name="T76" fmla="*/ 6 w 115"/>
                <a:gd name="T77" fmla="*/ 182 h 265"/>
                <a:gd name="T78" fmla="*/ 2 w 115"/>
                <a:gd name="T79" fmla="*/ 195 h 265"/>
                <a:gd name="T80" fmla="*/ 1 w 115"/>
                <a:gd name="T81" fmla="*/ 207 h 265"/>
                <a:gd name="T82" fmla="*/ 18 w 115"/>
                <a:gd name="T83" fmla="*/ 230 h 265"/>
                <a:gd name="T84" fmla="*/ 31 w 115"/>
                <a:gd name="T85" fmla="*/ 236 h 265"/>
                <a:gd name="T86" fmla="*/ 45 w 115"/>
                <a:gd name="T87" fmla="*/ 243 h 265"/>
                <a:gd name="T88" fmla="*/ 65 w 115"/>
                <a:gd name="T89" fmla="*/ 270 h 265"/>
                <a:gd name="T90" fmla="*/ 77 w 115"/>
                <a:gd name="T91" fmla="*/ 258 h 265"/>
                <a:gd name="T92" fmla="*/ 90 w 115"/>
                <a:gd name="T93" fmla="*/ 220 h 265"/>
                <a:gd name="T94" fmla="*/ 101 w 115"/>
                <a:gd name="T95" fmla="*/ 195 h 26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15"/>
                <a:gd name="T145" fmla="*/ 0 h 265"/>
                <a:gd name="T146" fmla="*/ 115 w 115"/>
                <a:gd name="T147" fmla="*/ 265 h 26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15" h="265">
                  <a:moveTo>
                    <a:pt x="101" y="191"/>
                  </a:moveTo>
                  <a:lnTo>
                    <a:pt x="104" y="189"/>
                  </a:lnTo>
                  <a:lnTo>
                    <a:pt x="114" y="157"/>
                  </a:lnTo>
                  <a:lnTo>
                    <a:pt x="111" y="121"/>
                  </a:lnTo>
                  <a:lnTo>
                    <a:pt x="108" y="90"/>
                  </a:lnTo>
                  <a:lnTo>
                    <a:pt x="104" y="81"/>
                  </a:lnTo>
                  <a:lnTo>
                    <a:pt x="104" y="85"/>
                  </a:lnTo>
                  <a:lnTo>
                    <a:pt x="88" y="86"/>
                  </a:lnTo>
                  <a:lnTo>
                    <a:pt x="87" y="88"/>
                  </a:lnTo>
                  <a:lnTo>
                    <a:pt x="83" y="86"/>
                  </a:lnTo>
                  <a:lnTo>
                    <a:pt x="82" y="83"/>
                  </a:lnTo>
                  <a:lnTo>
                    <a:pt x="82" y="81"/>
                  </a:lnTo>
                  <a:lnTo>
                    <a:pt x="82" y="78"/>
                  </a:lnTo>
                  <a:lnTo>
                    <a:pt x="84" y="72"/>
                  </a:lnTo>
                  <a:lnTo>
                    <a:pt x="83" y="69"/>
                  </a:lnTo>
                  <a:lnTo>
                    <a:pt x="83" y="67"/>
                  </a:lnTo>
                  <a:lnTo>
                    <a:pt x="86" y="65"/>
                  </a:lnTo>
                  <a:lnTo>
                    <a:pt x="87" y="65"/>
                  </a:lnTo>
                  <a:lnTo>
                    <a:pt x="91" y="62"/>
                  </a:lnTo>
                  <a:lnTo>
                    <a:pt x="94" y="62"/>
                  </a:lnTo>
                  <a:lnTo>
                    <a:pt x="94" y="58"/>
                  </a:lnTo>
                  <a:lnTo>
                    <a:pt x="94" y="55"/>
                  </a:lnTo>
                  <a:lnTo>
                    <a:pt x="94" y="50"/>
                  </a:lnTo>
                  <a:lnTo>
                    <a:pt x="95" y="46"/>
                  </a:lnTo>
                  <a:lnTo>
                    <a:pt x="97" y="36"/>
                  </a:lnTo>
                  <a:lnTo>
                    <a:pt x="98" y="36"/>
                  </a:lnTo>
                  <a:lnTo>
                    <a:pt x="98" y="34"/>
                  </a:lnTo>
                  <a:lnTo>
                    <a:pt x="98" y="32"/>
                  </a:lnTo>
                  <a:lnTo>
                    <a:pt x="98" y="25"/>
                  </a:lnTo>
                  <a:lnTo>
                    <a:pt x="98" y="23"/>
                  </a:lnTo>
                  <a:lnTo>
                    <a:pt x="98" y="22"/>
                  </a:lnTo>
                  <a:lnTo>
                    <a:pt x="97" y="22"/>
                  </a:lnTo>
                  <a:lnTo>
                    <a:pt x="76" y="16"/>
                  </a:lnTo>
                  <a:lnTo>
                    <a:pt x="69" y="15"/>
                  </a:lnTo>
                  <a:lnTo>
                    <a:pt x="68" y="13"/>
                  </a:lnTo>
                  <a:lnTo>
                    <a:pt x="65" y="12"/>
                  </a:lnTo>
                  <a:lnTo>
                    <a:pt x="58" y="11"/>
                  </a:lnTo>
                  <a:lnTo>
                    <a:pt x="55" y="9"/>
                  </a:lnTo>
                  <a:lnTo>
                    <a:pt x="47" y="6"/>
                  </a:lnTo>
                  <a:lnTo>
                    <a:pt x="38" y="4"/>
                  </a:lnTo>
                  <a:lnTo>
                    <a:pt x="26" y="0"/>
                  </a:lnTo>
                  <a:lnTo>
                    <a:pt x="22" y="1"/>
                  </a:lnTo>
                  <a:lnTo>
                    <a:pt x="15" y="13"/>
                  </a:lnTo>
                  <a:lnTo>
                    <a:pt x="15" y="22"/>
                  </a:lnTo>
                  <a:lnTo>
                    <a:pt x="8" y="33"/>
                  </a:lnTo>
                  <a:lnTo>
                    <a:pt x="11" y="32"/>
                  </a:lnTo>
                  <a:lnTo>
                    <a:pt x="8" y="36"/>
                  </a:lnTo>
                  <a:lnTo>
                    <a:pt x="1" y="47"/>
                  </a:lnTo>
                  <a:lnTo>
                    <a:pt x="1" y="48"/>
                  </a:lnTo>
                  <a:lnTo>
                    <a:pt x="9" y="57"/>
                  </a:lnTo>
                  <a:lnTo>
                    <a:pt x="1" y="74"/>
                  </a:lnTo>
                  <a:lnTo>
                    <a:pt x="4" y="89"/>
                  </a:lnTo>
                  <a:lnTo>
                    <a:pt x="5" y="89"/>
                  </a:lnTo>
                  <a:lnTo>
                    <a:pt x="5" y="90"/>
                  </a:lnTo>
                  <a:lnTo>
                    <a:pt x="11" y="90"/>
                  </a:lnTo>
                  <a:lnTo>
                    <a:pt x="29" y="108"/>
                  </a:lnTo>
                  <a:lnTo>
                    <a:pt x="31" y="113"/>
                  </a:lnTo>
                  <a:lnTo>
                    <a:pt x="37" y="115"/>
                  </a:lnTo>
                  <a:lnTo>
                    <a:pt x="41" y="120"/>
                  </a:lnTo>
                  <a:lnTo>
                    <a:pt x="52" y="129"/>
                  </a:lnTo>
                  <a:lnTo>
                    <a:pt x="47" y="134"/>
                  </a:lnTo>
                  <a:lnTo>
                    <a:pt x="44" y="139"/>
                  </a:lnTo>
                  <a:lnTo>
                    <a:pt x="36" y="145"/>
                  </a:lnTo>
                  <a:lnTo>
                    <a:pt x="34" y="146"/>
                  </a:lnTo>
                  <a:lnTo>
                    <a:pt x="30" y="150"/>
                  </a:lnTo>
                  <a:lnTo>
                    <a:pt x="30" y="152"/>
                  </a:lnTo>
                  <a:lnTo>
                    <a:pt x="26" y="156"/>
                  </a:lnTo>
                  <a:lnTo>
                    <a:pt x="27" y="163"/>
                  </a:lnTo>
                  <a:lnTo>
                    <a:pt x="27" y="164"/>
                  </a:lnTo>
                  <a:lnTo>
                    <a:pt x="22" y="167"/>
                  </a:lnTo>
                  <a:lnTo>
                    <a:pt x="22" y="169"/>
                  </a:lnTo>
                  <a:lnTo>
                    <a:pt x="19" y="170"/>
                  </a:lnTo>
                  <a:lnTo>
                    <a:pt x="9" y="176"/>
                  </a:lnTo>
                  <a:lnTo>
                    <a:pt x="6" y="178"/>
                  </a:lnTo>
                  <a:lnTo>
                    <a:pt x="5" y="181"/>
                  </a:lnTo>
                  <a:lnTo>
                    <a:pt x="2" y="191"/>
                  </a:lnTo>
                  <a:lnTo>
                    <a:pt x="0" y="201"/>
                  </a:lnTo>
                  <a:lnTo>
                    <a:pt x="1" y="203"/>
                  </a:lnTo>
                  <a:lnTo>
                    <a:pt x="4" y="215"/>
                  </a:lnTo>
                  <a:lnTo>
                    <a:pt x="18" y="224"/>
                  </a:lnTo>
                  <a:lnTo>
                    <a:pt x="29" y="231"/>
                  </a:lnTo>
                  <a:lnTo>
                    <a:pt x="31" y="230"/>
                  </a:lnTo>
                  <a:lnTo>
                    <a:pt x="45" y="238"/>
                  </a:lnTo>
                  <a:lnTo>
                    <a:pt x="45" y="237"/>
                  </a:lnTo>
                  <a:lnTo>
                    <a:pt x="62" y="236"/>
                  </a:lnTo>
                  <a:lnTo>
                    <a:pt x="65" y="264"/>
                  </a:lnTo>
                  <a:lnTo>
                    <a:pt x="72" y="261"/>
                  </a:lnTo>
                  <a:lnTo>
                    <a:pt x="77" y="252"/>
                  </a:lnTo>
                  <a:lnTo>
                    <a:pt x="88" y="216"/>
                  </a:lnTo>
                  <a:lnTo>
                    <a:pt x="90" y="216"/>
                  </a:lnTo>
                  <a:lnTo>
                    <a:pt x="104" y="192"/>
                  </a:lnTo>
                  <a:lnTo>
                    <a:pt x="101" y="191"/>
                  </a:lnTo>
                </a:path>
              </a:pathLst>
            </a:custGeom>
            <a:solidFill>
              <a:srgbClr val="CC3300"/>
            </a:solidFill>
            <a:ln w="6350" cap="rnd">
              <a:solidFill>
                <a:srgbClr val="990000"/>
              </a:solidFill>
              <a:round/>
              <a:headEnd/>
              <a:tailEnd/>
            </a:ln>
          </p:spPr>
          <p:txBody>
            <a:bodyPr/>
            <a:lstStyle/>
            <a:p>
              <a:endParaRPr lang="en-US" dirty="0"/>
            </a:p>
          </p:txBody>
        </p:sp>
        <p:sp>
          <p:nvSpPr>
            <p:cNvPr id="26" name="Freeform 217"/>
            <p:cNvSpPr>
              <a:spLocks/>
            </p:cNvSpPr>
            <p:nvPr/>
          </p:nvSpPr>
          <p:spPr bwMode="auto">
            <a:xfrm>
              <a:off x="3753" y="1234"/>
              <a:ext cx="639" cy="499"/>
            </a:xfrm>
            <a:custGeom>
              <a:avLst/>
              <a:gdLst>
                <a:gd name="T0" fmla="*/ 455 w 643"/>
                <a:gd name="T1" fmla="*/ 433 h 494"/>
                <a:gd name="T2" fmla="*/ 444 w 643"/>
                <a:gd name="T3" fmla="*/ 428 h 494"/>
                <a:gd name="T4" fmla="*/ 412 w 643"/>
                <a:gd name="T5" fmla="*/ 417 h 494"/>
                <a:gd name="T6" fmla="*/ 397 w 643"/>
                <a:gd name="T7" fmla="*/ 410 h 494"/>
                <a:gd name="T8" fmla="*/ 377 w 643"/>
                <a:gd name="T9" fmla="*/ 383 h 494"/>
                <a:gd name="T10" fmla="*/ 346 w 643"/>
                <a:gd name="T11" fmla="*/ 361 h 494"/>
                <a:gd name="T12" fmla="*/ 296 w 643"/>
                <a:gd name="T13" fmla="*/ 372 h 494"/>
                <a:gd name="T14" fmla="*/ 277 w 643"/>
                <a:gd name="T15" fmla="*/ 376 h 494"/>
                <a:gd name="T16" fmla="*/ 229 w 643"/>
                <a:gd name="T17" fmla="*/ 387 h 494"/>
                <a:gd name="T18" fmla="*/ 181 w 643"/>
                <a:gd name="T19" fmla="*/ 397 h 494"/>
                <a:gd name="T20" fmla="*/ 161 w 643"/>
                <a:gd name="T21" fmla="*/ 401 h 494"/>
                <a:gd name="T22" fmla="*/ 121 w 643"/>
                <a:gd name="T23" fmla="*/ 409 h 494"/>
                <a:gd name="T24" fmla="*/ 72 w 643"/>
                <a:gd name="T25" fmla="*/ 419 h 494"/>
                <a:gd name="T26" fmla="*/ 51 w 643"/>
                <a:gd name="T27" fmla="*/ 423 h 494"/>
                <a:gd name="T28" fmla="*/ 5 w 643"/>
                <a:gd name="T29" fmla="*/ 431 h 494"/>
                <a:gd name="T30" fmla="*/ 42 w 643"/>
                <a:gd name="T31" fmla="*/ 361 h 494"/>
                <a:gd name="T32" fmla="*/ 44 w 643"/>
                <a:gd name="T33" fmla="*/ 313 h 494"/>
                <a:gd name="T34" fmla="*/ 79 w 643"/>
                <a:gd name="T35" fmla="*/ 264 h 494"/>
                <a:gd name="T36" fmla="*/ 150 w 643"/>
                <a:gd name="T37" fmla="*/ 264 h 494"/>
                <a:gd name="T38" fmla="*/ 211 w 643"/>
                <a:gd name="T39" fmla="*/ 238 h 494"/>
                <a:gd name="T40" fmla="*/ 241 w 643"/>
                <a:gd name="T41" fmla="*/ 211 h 494"/>
                <a:gd name="T42" fmla="*/ 235 w 643"/>
                <a:gd name="T43" fmla="*/ 179 h 494"/>
                <a:gd name="T44" fmla="*/ 233 w 643"/>
                <a:gd name="T45" fmla="*/ 163 h 494"/>
                <a:gd name="T46" fmla="*/ 224 w 643"/>
                <a:gd name="T47" fmla="*/ 139 h 494"/>
                <a:gd name="T48" fmla="*/ 251 w 643"/>
                <a:gd name="T49" fmla="*/ 110 h 494"/>
                <a:gd name="T50" fmla="*/ 294 w 643"/>
                <a:gd name="T51" fmla="*/ 41 h 494"/>
                <a:gd name="T52" fmla="*/ 374 w 643"/>
                <a:gd name="T53" fmla="*/ 13 h 494"/>
                <a:gd name="T54" fmla="*/ 423 w 643"/>
                <a:gd name="T55" fmla="*/ 15 h 494"/>
                <a:gd name="T56" fmla="*/ 439 w 643"/>
                <a:gd name="T57" fmla="*/ 54 h 494"/>
                <a:gd name="T58" fmla="*/ 451 w 643"/>
                <a:gd name="T59" fmla="*/ 129 h 494"/>
                <a:gd name="T60" fmla="*/ 461 w 643"/>
                <a:gd name="T61" fmla="*/ 146 h 494"/>
                <a:gd name="T62" fmla="*/ 482 w 643"/>
                <a:gd name="T63" fmla="*/ 220 h 494"/>
                <a:gd name="T64" fmla="*/ 487 w 643"/>
                <a:gd name="T65" fmla="*/ 247 h 494"/>
                <a:gd name="T66" fmla="*/ 486 w 643"/>
                <a:gd name="T67" fmla="*/ 316 h 494"/>
                <a:gd name="T68" fmla="*/ 494 w 643"/>
                <a:gd name="T69" fmla="*/ 354 h 494"/>
                <a:gd name="T70" fmla="*/ 498 w 643"/>
                <a:gd name="T71" fmla="*/ 377 h 494"/>
                <a:gd name="T72" fmla="*/ 511 w 643"/>
                <a:gd name="T73" fmla="*/ 409 h 494"/>
                <a:gd name="T74" fmla="*/ 497 w 643"/>
                <a:gd name="T75" fmla="*/ 452 h 494"/>
                <a:gd name="T76" fmla="*/ 507 w 643"/>
                <a:gd name="T77" fmla="*/ 450 h 494"/>
                <a:gd name="T78" fmla="*/ 537 w 643"/>
                <a:gd name="T79" fmla="*/ 437 h 494"/>
                <a:gd name="T80" fmla="*/ 609 w 643"/>
                <a:gd name="T81" fmla="*/ 390 h 494"/>
                <a:gd name="T82" fmla="*/ 632 w 643"/>
                <a:gd name="T83" fmla="*/ 394 h 494"/>
                <a:gd name="T84" fmla="*/ 532 w 643"/>
                <a:gd name="T85" fmla="*/ 475 h 494"/>
                <a:gd name="T86" fmla="*/ 497 w 643"/>
                <a:gd name="T87" fmla="*/ 489 h 494"/>
                <a:gd name="T88" fmla="*/ 482 w 643"/>
                <a:gd name="T89" fmla="*/ 486 h 494"/>
                <a:gd name="T90" fmla="*/ 468 w 643"/>
                <a:gd name="T91" fmla="*/ 500 h 494"/>
                <a:gd name="T92" fmla="*/ 469 w 643"/>
                <a:gd name="T93" fmla="*/ 486 h 494"/>
                <a:gd name="T94" fmla="*/ 480 w 643"/>
                <a:gd name="T95" fmla="*/ 482 h 494"/>
                <a:gd name="T96" fmla="*/ 482 w 643"/>
                <a:gd name="T97" fmla="*/ 465 h 494"/>
                <a:gd name="T98" fmla="*/ 484 w 643"/>
                <a:gd name="T99" fmla="*/ 450 h 49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643"/>
                <a:gd name="T151" fmla="*/ 0 h 494"/>
                <a:gd name="T152" fmla="*/ 643 w 643"/>
                <a:gd name="T153" fmla="*/ 494 h 49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643" h="494">
                  <a:moveTo>
                    <a:pt x="490" y="432"/>
                  </a:moveTo>
                  <a:lnTo>
                    <a:pt x="489" y="432"/>
                  </a:lnTo>
                  <a:lnTo>
                    <a:pt x="468" y="426"/>
                  </a:lnTo>
                  <a:lnTo>
                    <a:pt x="461" y="425"/>
                  </a:lnTo>
                  <a:lnTo>
                    <a:pt x="460" y="423"/>
                  </a:lnTo>
                  <a:lnTo>
                    <a:pt x="457" y="422"/>
                  </a:lnTo>
                  <a:lnTo>
                    <a:pt x="450" y="420"/>
                  </a:lnTo>
                  <a:lnTo>
                    <a:pt x="447" y="419"/>
                  </a:lnTo>
                  <a:lnTo>
                    <a:pt x="439" y="416"/>
                  </a:lnTo>
                  <a:lnTo>
                    <a:pt x="431" y="414"/>
                  </a:lnTo>
                  <a:lnTo>
                    <a:pt x="418" y="409"/>
                  </a:lnTo>
                  <a:lnTo>
                    <a:pt x="417" y="408"/>
                  </a:lnTo>
                  <a:lnTo>
                    <a:pt x="411" y="402"/>
                  </a:lnTo>
                  <a:lnTo>
                    <a:pt x="402" y="402"/>
                  </a:lnTo>
                  <a:lnTo>
                    <a:pt x="391" y="398"/>
                  </a:lnTo>
                  <a:lnTo>
                    <a:pt x="382" y="390"/>
                  </a:lnTo>
                  <a:lnTo>
                    <a:pt x="384" y="387"/>
                  </a:lnTo>
                  <a:lnTo>
                    <a:pt x="381" y="375"/>
                  </a:lnTo>
                  <a:lnTo>
                    <a:pt x="370" y="365"/>
                  </a:lnTo>
                  <a:lnTo>
                    <a:pt x="368" y="364"/>
                  </a:lnTo>
                  <a:lnTo>
                    <a:pt x="361" y="365"/>
                  </a:lnTo>
                  <a:lnTo>
                    <a:pt x="350" y="353"/>
                  </a:lnTo>
                  <a:lnTo>
                    <a:pt x="349" y="353"/>
                  </a:lnTo>
                  <a:lnTo>
                    <a:pt x="341" y="355"/>
                  </a:lnTo>
                  <a:lnTo>
                    <a:pt x="316" y="361"/>
                  </a:lnTo>
                  <a:lnTo>
                    <a:pt x="300" y="364"/>
                  </a:lnTo>
                  <a:lnTo>
                    <a:pt x="292" y="365"/>
                  </a:lnTo>
                  <a:lnTo>
                    <a:pt x="291" y="366"/>
                  </a:lnTo>
                  <a:lnTo>
                    <a:pt x="288" y="366"/>
                  </a:lnTo>
                  <a:lnTo>
                    <a:pt x="281" y="368"/>
                  </a:lnTo>
                  <a:lnTo>
                    <a:pt x="271" y="371"/>
                  </a:lnTo>
                  <a:lnTo>
                    <a:pt x="257" y="373"/>
                  </a:lnTo>
                  <a:lnTo>
                    <a:pt x="238" y="378"/>
                  </a:lnTo>
                  <a:lnTo>
                    <a:pt x="231" y="379"/>
                  </a:lnTo>
                  <a:lnTo>
                    <a:pt x="228" y="379"/>
                  </a:lnTo>
                  <a:lnTo>
                    <a:pt x="224" y="380"/>
                  </a:lnTo>
                  <a:lnTo>
                    <a:pt x="216" y="382"/>
                  </a:lnTo>
                  <a:lnTo>
                    <a:pt x="183" y="389"/>
                  </a:lnTo>
                  <a:lnTo>
                    <a:pt x="174" y="391"/>
                  </a:lnTo>
                  <a:lnTo>
                    <a:pt x="173" y="391"/>
                  </a:lnTo>
                  <a:lnTo>
                    <a:pt x="166" y="393"/>
                  </a:lnTo>
                  <a:lnTo>
                    <a:pt x="163" y="393"/>
                  </a:lnTo>
                  <a:lnTo>
                    <a:pt x="151" y="396"/>
                  </a:lnTo>
                  <a:lnTo>
                    <a:pt x="134" y="398"/>
                  </a:lnTo>
                  <a:lnTo>
                    <a:pt x="127" y="400"/>
                  </a:lnTo>
                  <a:lnTo>
                    <a:pt x="123" y="401"/>
                  </a:lnTo>
                  <a:lnTo>
                    <a:pt x="119" y="401"/>
                  </a:lnTo>
                  <a:lnTo>
                    <a:pt x="95" y="407"/>
                  </a:lnTo>
                  <a:lnTo>
                    <a:pt x="76" y="409"/>
                  </a:lnTo>
                  <a:lnTo>
                    <a:pt x="72" y="411"/>
                  </a:lnTo>
                  <a:lnTo>
                    <a:pt x="66" y="412"/>
                  </a:lnTo>
                  <a:lnTo>
                    <a:pt x="65" y="412"/>
                  </a:lnTo>
                  <a:lnTo>
                    <a:pt x="61" y="412"/>
                  </a:lnTo>
                  <a:lnTo>
                    <a:pt x="51" y="415"/>
                  </a:lnTo>
                  <a:lnTo>
                    <a:pt x="29" y="419"/>
                  </a:lnTo>
                  <a:lnTo>
                    <a:pt x="18" y="422"/>
                  </a:lnTo>
                  <a:lnTo>
                    <a:pt x="13" y="422"/>
                  </a:lnTo>
                  <a:lnTo>
                    <a:pt x="5" y="423"/>
                  </a:lnTo>
                  <a:lnTo>
                    <a:pt x="0" y="394"/>
                  </a:lnTo>
                  <a:lnTo>
                    <a:pt x="9" y="386"/>
                  </a:lnTo>
                  <a:lnTo>
                    <a:pt x="30" y="362"/>
                  </a:lnTo>
                  <a:lnTo>
                    <a:pt x="42" y="353"/>
                  </a:lnTo>
                  <a:lnTo>
                    <a:pt x="51" y="336"/>
                  </a:lnTo>
                  <a:lnTo>
                    <a:pt x="58" y="330"/>
                  </a:lnTo>
                  <a:lnTo>
                    <a:pt x="52" y="310"/>
                  </a:lnTo>
                  <a:lnTo>
                    <a:pt x="44" y="307"/>
                  </a:lnTo>
                  <a:lnTo>
                    <a:pt x="42" y="299"/>
                  </a:lnTo>
                  <a:lnTo>
                    <a:pt x="37" y="294"/>
                  </a:lnTo>
                  <a:lnTo>
                    <a:pt x="34" y="278"/>
                  </a:lnTo>
                  <a:lnTo>
                    <a:pt x="79" y="258"/>
                  </a:lnTo>
                  <a:lnTo>
                    <a:pt x="103" y="253"/>
                  </a:lnTo>
                  <a:lnTo>
                    <a:pt x="115" y="252"/>
                  </a:lnTo>
                  <a:lnTo>
                    <a:pt x="134" y="252"/>
                  </a:lnTo>
                  <a:lnTo>
                    <a:pt x="152" y="258"/>
                  </a:lnTo>
                  <a:lnTo>
                    <a:pt x="165" y="252"/>
                  </a:lnTo>
                  <a:lnTo>
                    <a:pt x="183" y="247"/>
                  </a:lnTo>
                  <a:lnTo>
                    <a:pt x="192" y="246"/>
                  </a:lnTo>
                  <a:lnTo>
                    <a:pt x="213" y="234"/>
                  </a:lnTo>
                  <a:lnTo>
                    <a:pt x="217" y="229"/>
                  </a:lnTo>
                  <a:lnTo>
                    <a:pt x="219" y="224"/>
                  </a:lnTo>
                  <a:lnTo>
                    <a:pt x="230" y="213"/>
                  </a:lnTo>
                  <a:lnTo>
                    <a:pt x="245" y="207"/>
                  </a:lnTo>
                  <a:lnTo>
                    <a:pt x="248" y="195"/>
                  </a:lnTo>
                  <a:lnTo>
                    <a:pt x="245" y="189"/>
                  </a:lnTo>
                  <a:lnTo>
                    <a:pt x="241" y="177"/>
                  </a:lnTo>
                  <a:lnTo>
                    <a:pt x="237" y="175"/>
                  </a:lnTo>
                  <a:lnTo>
                    <a:pt x="235" y="170"/>
                  </a:lnTo>
                  <a:lnTo>
                    <a:pt x="241" y="171"/>
                  </a:lnTo>
                  <a:lnTo>
                    <a:pt x="245" y="164"/>
                  </a:lnTo>
                  <a:lnTo>
                    <a:pt x="235" y="159"/>
                  </a:lnTo>
                  <a:lnTo>
                    <a:pt x="232" y="162"/>
                  </a:lnTo>
                  <a:lnTo>
                    <a:pt x="232" y="157"/>
                  </a:lnTo>
                  <a:lnTo>
                    <a:pt x="224" y="155"/>
                  </a:lnTo>
                  <a:lnTo>
                    <a:pt x="226" y="137"/>
                  </a:lnTo>
                  <a:lnTo>
                    <a:pt x="235" y="130"/>
                  </a:lnTo>
                  <a:lnTo>
                    <a:pt x="234" y="126"/>
                  </a:lnTo>
                  <a:lnTo>
                    <a:pt x="250" y="110"/>
                  </a:lnTo>
                  <a:lnTo>
                    <a:pt x="255" y="108"/>
                  </a:lnTo>
                  <a:lnTo>
                    <a:pt x="257" y="99"/>
                  </a:lnTo>
                  <a:lnTo>
                    <a:pt x="285" y="54"/>
                  </a:lnTo>
                  <a:lnTo>
                    <a:pt x="298" y="44"/>
                  </a:lnTo>
                  <a:lnTo>
                    <a:pt x="298" y="41"/>
                  </a:lnTo>
                  <a:lnTo>
                    <a:pt x="314" y="27"/>
                  </a:lnTo>
                  <a:lnTo>
                    <a:pt x="325" y="26"/>
                  </a:lnTo>
                  <a:lnTo>
                    <a:pt x="327" y="24"/>
                  </a:lnTo>
                  <a:lnTo>
                    <a:pt x="378" y="13"/>
                  </a:lnTo>
                  <a:lnTo>
                    <a:pt x="379" y="13"/>
                  </a:lnTo>
                  <a:lnTo>
                    <a:pt x="407" y="5"/>
                  </a:lnTo>
                  <a:lnTo>
                    <a:pt x="428" y="0"/>
                  </a:lnTo>
                  <a:lnTo>
                    <a:pt x="429" y="15"/>
                  </a:lnTo>
                  <a:lnTo>
                    <a:pt x="438" y="45"/>
                  </a:lnTo>
                  <a:lnTo>
                    <a:pt x="438" y="47"/>
                  </a:lnTo>
                  <a:lnTo>
                    <a:pt x="440" y="48"/>
                  </a:lnTo>
                  <a:lnTo>
                    <a:pt x="445" y="52"/>
                  </a:lnTo>
                  <a:lnTo>
                    <a:pt x="450" y="77"/>
                  </a:lnTo>
                  <a:lnTo>
                    <a:pt x="446" y="87"/>
                  </a:lnTo>
                  <a:lnTo>
                    <a:pt x="446" y="99"/>
                  </a:lnTo>
                  <a:lnTo>
                    <a:pt x="457" y="127"/>
                  </a:lnTo>
                  <a:lnTo>
                    <a:pt x="460" y="131"/>
                  </a:lnTo>
                  <a:lnTo>
                    <a:pt x="458" y="146"/>
                  </a:lnTo>
                  <a:lnTo>
                    <a:pt x="467" y="144"/>
                  </a:lnTo>
                  <a:lnTo>
                    <a:pt x="479" y="175"/>
                  </a:lnTo>
                  <a:lnTo>
                    <a:pt x="481" y="182"/>
                  </a:lnTo>
                  <a:lnTo>
                    <a:pt x="483" y="196"/>
                  </a:lnTo>
                  <a:lnTo>
                    <a:pt x="488" y="216"/>
                  </a:lnTo>
                  <a:lnTo>
                    <a:pt x="490" y="227"/>
                  </a:lnTo>
                  <a:lnTo>
                    <a:pt x="493" y="236"/>
                  </a:lnTo>
                  <a:lnTo>
                    <a:pt x="493" y="235"/>
                  </a:lnTo>
                  <a:lnTo>
                    <a:pt x="493" y="243"/>
                  </a:lnTo>
                  <a:lnTo>
                    <a:pt x="493" y="249"/>
                  </a:lnTo>
                  <a:lnTo>
                    <a:pt x="493" y="263"/>
                  </a:lnTo>
                  <a:lnTo>
                    <a:pt x="492" y="306"/>
                  </a:lnTo>
                  <a:lnTo>
                    <a:pt x="492" y="310"/>
                  </a:lnTo>
                  <a:lnTo>
                    <a:pt x="493" y="312"/>
                  </a:lnTo>
                  <a:lnTo>
                    <a:pt x="495" y="312"/>
                  </a:lnTo>
                  <a:lnTo>
                    <a:pt x="496" y="318"/>
                  </a:lnTo>
                  <a:lnTo>
                    <a:pt x="500" y="346"/>
                  </a:lnTo>
                  <a:lnTo>
                    <a:pt x="503" y="354"/>
                  </a:lnTo>
                  <a:lnTo>
                    <a:pt x="503" y="358"/>
                  </a:lnTo>
                  <a:lnTo>
                    <a:pt x="503" y="361"/>
                  </a:lnTo>
                  <a:lnTo>
                    <a:pt x="504" y="369"/>
                  </a:lnTo>
                  <a:lnTo>
                    <a:pt x="507" y="379"/>
                  </a:lnTo>
                  <a:lnTo>
                    <a:pt x="507" y="382"/>
                  </a:lnTo>
                  <a:lnTo>
                    <a:pt x="507" y="386"/>
                  </a:lnTo>
                  <a:lnTo>
                    <a:pt x="517" y="401"/>
                  </a:lnTo>
                  <a:lnTo>
                    <a:pt x="500" y="418"/>
                  </a:lnTo>
                  <a:lnTo>
                    <a:pt x="510" y="429"/>
                  </a:lnTo>
                  <a:lnTo>
                    <a:pt x="503" y="438"/>
                  </a:lnTo>
                  <a:lnTo>
                    <a:pt x="503" y="443"/>
                  </a:lnTo>
                  <a:lnTo>
                    <a:pt x="501" y="443"/>
                  </a:lnTo>
                  <a:lnTo>
                    <a:pt x="503" y="444"/>
                  </a:lnTo>
                  <a:lnTo>
                    <a:pt x="504" y="445"/>
                  </a:lnTo>
                  <a:lnTo>
                    <a:pt x="513" y="441"/>
                  </a:lnTo>
                  <a:lnTo>
                    <a:pt x="514" y="437"/>
                  </a:lnTo>
                  <a:lnTo>
                    <a:pt x="524" y="433"/>
                  </a:lnTo>
                  <a:lnTo>
                    <a:pt x="531" y="427"/>
                  </a:lnTo>
                  <a:lnTo>
                    <a:pt x="543" y="429"/>
                  </a:lnTo>
                  <a:lnTo>
                    <a:pt x="551" y="419"/>
                  </a:lnTo>
                  <a:lnTo>
                    <a:pt x="589" y="409"/>
                  </a:lnTo>
                  <a:lnTo>
                    <a:pt x="607" y="389"/>
                  </a:lnTo>
                  <a:lnTo>
                    <a:pt x="617" y="382"/>
                  </a:lnTo>
                  <a:lnTo>
                    <a:pt x="612" y="387"/>
                  </a:lnTo>
                  <a:lnTo>
                    <a:pt x="618" y="396"/>
                  </a:lnTo>
                  <a:lnTo>
                    <a:pt x="629" y="397"/>
                  </a:lnTo>
                  <a:lnTo>
                    <a:pt x="640" y="386"/>
                  </a:lnTo>
                  <a:lnTo>
                    <a:pt x="642" y="390"/>
                  </a:lnTo>
                  <a:lnTo>
                    <a:pt x="622" y="408"/>
                  </a:lnTo>
                  <a:lnTo>
                    <a:pt x="550" y="459"/>
                  </a:lnTo>
                  <a:lnTo>
                    <a:pt x="538" y="465"/>
                  </a:lnTo>
                  <a:lnTo>
                    <a:pt x="522" y="470"/>
                  </a:lnTo>
                  <a:lnTo>
                    <a:pt x="513" y="473"/>
                  </a:lnTo>
                  <a:lnTo>
                    <a:pt x="511" y="473"/>
                  </a:lnTo>
                  <a:lnTo>
                    <a:pt x="503" y="479"/>
                  </a:lnTo>
                  <a:lnTo>
                    <a:pt x="497" y="481"/>
                  </a:lnTo>
                  <a:lnTo>
                    <a:pt x="497" y="479"/>
                  </a:lnTo>
                  <a:lnTo>
                    <a:pt x="493" y="479"/>
                  </a:lnTo>
                  <a:lnTo>
                    <a:pt x="488" y="476"/>
                  </a:lnTo>
                  <a:lnTo>
                    <a:pt x="483" y="486"/>
                  </a:lnTo>
                  <a:lnTo>
                    <a:pt x="474" y="493"/>
                  </a:lnTo>
                  <a:lnTo>
                    <a:pt x="474" y="490"/>
                  </a:lnTo>
                  <a:lnTo>
                    <a:pt x="474" y="487"/>
                  </a:lnTo>
                  <a:lnTo>
                    <a:pt x="476" y="481"/>
                  </a:lnTo>
                  <a:lnTo>
                    <a:pt x="475" y="479"/>
                  </a:lnTo>
                  <a:lnTo>
                    <a:pt x="475" y="476"/>
                  </a:lnTo>
                  <a:lnTo>
                    <a:pt x="478" y="474"/>
                  </a:lnTo>
                  <a:lnTo>
                    <a:pt x="479" y="474"/>
                  </a:lnTo>
                  <a:lnTo>
                    <a:pt x="483" y="472"/>
                  </a:lnTo>
                  <a:lnTo>
                    <a:pt x="486" y="472"/>
                  </a:lnTo>
                  <a:lnTo>
                    <a:pt x="486" y="468"/>
                  </a:lnTo>
                  <a:lnTo>
                    <a:pt x="486" y="465"/>
                  </a:lnTo>
                  <a:lnTo>
                    <a:pt x="486" y="459"/>
                  </a:lnTo>
                  <a:lnTo>
                    <a:pt x="488" y="455"/>
                  </a:lnTo>
                  <a:lnTo>
                    <a:pt x="489" y="445"/>
                  </a:lnTo>
                  <a:lnTo>
                    <a:pt x="490" y="445"/>
                  </a:lnTo>
                  <a:lnTo>
                    <a:pt x="490" y="444"/>
                  </a:lnTo>
                  <a:lnTo>
                    <a:pt x="490" y="441"/>
                  </a:lnTo>
                  <a:lnTo>
                    <a:pt x="490" y="434"/>
                  </a:lnTo>
                  <a:lnTo>
                    <a:pt x="490" y="433"/>
                  </a:lnTo>
                  <a:lnTo>
                    <a:pt x="490" y="432"/>
                  </a:lnTo>
                </a:path>
              </a:pathLst>
            </a:custGeom>
            <a:solidFill>
              <a:srgbClr val="CC3300"/>
            </a:solidFill>
            <a:ln w="6350" cap="rnd">
              <a:solidFill>
                <a:srgbClr val="990000"/>
              </a:solidFill>
              <a:round/>
              <a:headEnd/>
              <a:tailEnd/>
            </a:ln>
          </p:spPr>
          <p:txBody>
            <a:bodyPr/>
            <a:lstStyle/>
            <a:p>
              <a:endParaRPr lang="en-US" dirty="0"/>
            </a:p>
          </p:txBody>
        </p:sp>
        <p:sp>
          <p:nvSpPr>
            <p:cNvPr id="27" name="Freeform 218"/>
            <p:cNvSpPr>
              <a:spLocks/>
            </p:cNvSpPr>
            <p:nvPr/>
          </p:nvSpPr>
          <p:spPr bwMode="auto">
            <a:xfrm>
              <a:off x="4378" y="1514"/>
              <a:ext cx="65" cy="87"/>
            </a:xfrm>
            <a:custGeom>
              <a:avLst/>
              <a:gdLst>
                <a:gd name="T0" fmla="*/ 52 w 66"/>
                <a:gd name="T1" fmla="*/ 30 h 86"/>
                <a:gd name="T2" fmla="*/ 58 w 66"/>
                <a:gd name="T3" fmla="*/ 31 h 86"/>
                <a:gd name="T4" fmla="*/ 60 w 66"/>
                <a:gd name="T5" fmla="*/ 38 h 86"/>
                <a:gd name="T6" fmla="*/ 63 w 66"/>
                <a:gd name="T7" fmla="*/ 49 h 86"/>
                <a:gd name="T8" fmla="*/ 58 w 66"/>
                <a:gd name="T9" fmla="*/ 55 h 86"/>
                <a:gd name="T10" fmla="*/ 56 w 66"/>
                <a:gd name="T11" fmla="*/ 51 h 86"/>
                <a:gd name="T12" fmla="*/ 53 w 66"/>
                <a:gd name="T13" fmla="*/ 51 h 86"/>
                <a:gd name="T14" fmla="*/ 50 w 66"/>
                <a:gd name="T15" fmla="*/ 58 h 86"/>
                <a:gd name="T16" fmla="*/ 42 w 66"/>
                <a:gd name="T17" fmla="*/ 58 h 86"/>
                <a:gd name="T18" fmla="*/ 38 w 66"/>
                <a:gd name="T19" fmla="*/ 71 h 86"/>
                <a:gd name="T20" fmla="*/ 31 w 66"/>
                <a:gd name="T21" fmla="*/ 74 h 86"/>
                <a:gd name="T22" fmla="*/ 12 w 66"/>
                <a:gd name="T23" fmla="*/ 87 h 86"/>
                <a:gd name="T24" fmla="*/ 12 w 66"/>
                <a:gd name="T25" fmla="*/ 84 h 86"/>
                <a:gd name="T26" fmla="*/ 13 w 66"/>
                <a:gd name="T27" fmla="*/ 84 h 86"/>
                <a:gd name="T28" fmla="*/ 16 w 66"/>
                <a:gd name="T29" fmla="*/ 71 h 86"/>
                <a:gd name="T30" fmla="*/ 12 w 66"/>
                <a:gd name="T31" fmla="*/ 54 h 86"/>
                <a:gd name="T32" fmla="*/ 12 w 66"/>
                <a:gd name="T33" fmla="*/ 51 h 86"/>
                <a:gd name="T34" fmla="*/ 10 w 66"/>
                <a:gd name="T35" fmla="*/ 48 h 86"/>
                <a:gd name="T36" fmla="*/ 10 w 66"/>
                <a:gd name="T37" fmla="*/ 47 h 86"/>
                <a:gd name="T38" fmla="*/ 9 w 66"/>
                <a:gd name="T39" fmla="*/ 47 h 86"/>
                <a:gd name="T40" fmla="*/ 8 w 66"/>
                <a:gd name="T41" fmla="*/ 38 h 86"/>
                <a:gd name="T42" fmla="*/ 6 w 66"/>
                <a:gd name="T43" fmla="*/ 35 h 86"/>
                <a:gd name="T44" fmla="*/ 2 w 66"/>
                <a:gd name="T45" fmla="*/ 16 h 86"/>
                <a:gd name="T46" fmla="*/ 0 w 66"/>
                <a:gd name="T47" fmla="*/ 9 h 86"/>
                <a:gd name="T48" fmla="*/ 2 w 66"/>
                <a:gd name="T49" fmla="*/ 8 h 86"/>
                <a:gd name="T50" fmla="*/ 18 w 66"/>
                <a:gd name="T51" fmla="*/ 2 h 86"/>
                <a:gd name="T52" fmla="*/ 23 w 66"/>
                <a:gd name="T53" fmla="*/ 2 h 86"/>
                <a:gd name="T54" fmla="*/ 27 w 66"/>
                <a:gd name="T55" fmla="*/ 1 h 86"/>
                <a:gd name="T56" fmla="*/ 31 w 66"/>
                <a:gd name="T57" fmla="*/ 0 h 86"/>
                <a:gd name="T58" fmla="*/ 32 w 66"/>
                <a:gd name="T59" fmla="*/ 2 h 86"/>
                <a:gd name="T60" fmla="*/ 33 w 66"/>
                <a:gd name="T61" fmla="*/ 12 h 86"/>
                <a:gd name="T62" fmla="*/ 35 w 66"/>
                <a:gd name="T63" fmla="*/ 10 h 86"/>
                <a:gd name="T64" fmla="*/ 39 w 66"/>
                <a:gd name="T65" fmla="*/ 23 h 86"/>
                <a:gd name="T66" fmla="*/ 45 w 66"/>
                <a:gd name="T67" fmla="*/ 24 h 86"/>
                <a:gd name="T68" fmla="*/ 46 w 66"/>
                <a:gd name="T69" fmla="*/ 26 h 86"/>
                <a:gd name="T70" fmla="*/ 52 w 66"/>
                <a:gd name="T71" fmla="*/ 30 h 8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66"/>
                <a:gd name="T109" fmla="*/ 0 h 86"/>
                <a:gd name="T110" fmla="*/ 66 w 66"/>
                <a:gd name="T111" fmla="*/ 86 h 8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66" h="86">
                  <a:moveTo>
                    <a:pt x="54" y="30"/>
                  </a:moveTo>
                  <a:lnTo>
                    <a:pt x="60" y="31"/>
                  </a:lnTo>
                  <a:lnTo>
                    <a:pt x="62" y="38"/>
                  </a:lnTo>
                  <a:lnTo>
                    <a:pt x="65" y="47"/>
                  </a:lnTo>
                  <a:lnTo>
                    <a:pt x="60" y="53"/>
                  </a:lnTo>
                  <a:lnTo>
                    <a:pt x="58" y="49"/>
                  </a:lnTo>
                  <a:lnTo>
                    <a:pt x="55" y="49"/>
                  </a:lnTo>
                  <a:lnTo>
                    <a:pt x="52" y="56"/>
                  </a:lnTo>
                  <a:lnTo>
                    <a:pt x="44" y="56"/>
                  </a:lnTo>
                  <a:lnTo>
                    <a:pt x="40" y="69"/>
                  </a:lnTo>
                  <a:lnTo>
                    <a:pt x="31" y="72"/>
                  </a:lnTo>
                  <a:lnTo>
                    <a:pt x="12" y="85"/>
                  </a:lnTo>
                  <a:lnTo>
                    <a:pt x="12" y="82"/>
                  </a:lnTo>
                  <a:lnTo>
                    <a:pt x="13" y="82"/>
                  </a:lnTo>
                  <a:lnTo>
                    <a:pt x="16" y="69"/>
                  </a:lnTo>
                  <a:lnTo>
                    <a:pt x="12" y="52"/>
                  </a:lnTo>
                  <a:lnTo>
                    <a:pt x="12" y="49"/>
                  </a:lnTo>
                  <a:lnTo>
                    <a:pt x="10" y="46"/>
                  </a:lnTo>
                  <a:lnTo>
                    <a:pt x="10" y="45"/>
                  </a:lnTo>
                  <a:lnTo>
                    <a:pt x="9" y="45"/>
                  </a:lnTo>
                  <a:lnTo>
                    <a:pt x="8" y="38"/>
                  </a:lnTo>
                  <a:lnTo>
                    <a:pt x="6" y="35"/>
                  </a:lnTo>
                  <a:lnTo>
                    <a:pt x="2" y="16"/>
                  </a:lnTo>
                  <a:lnTo>
                    <a:pt x="0" y="9"/>
                  </a:lnTo>
                  <a:lnTo>
                    <a:pt x="2" y="8"/>
                  </a:lnTo>
                  <a:lnTo>
                    <a:pt x="18" y="2"/>
                  </a:lnTo>
                  <a:lnTo>
                    <a:pt x="23" y="2"/>
                  </a:lnTo>
                  <a:lnTo>
                    <a:pt x="27" y="1"/>
                  </a:lnTo>
                  <a:lnTo>
                    <a:pt x="31" y="0"/>
                  </a:lnTo>
                  <a:lnTo>
                    <a:pt x="32" y="2"/>
                  </a:lnTo>
                  <a:lnTo>
                    <a:pt x="35" y="12"/>
                  </a:lnTo>
                  <a:lnTo>
                    <a:pt x="37" y="10"/>
                  </a:lnTo>
                  <a:lnTo>
                    <a:pt x="41" y="23"/>
                  </a:lnTo>
                  <a:lnTo>
                    <a:pt x="47" y="24"/>
                  </a:lnTo>
                  <a:lnTo>
                    <a:pt x="48" y="26"/>
                  </a:lnTo>
                  <a:lnTo>
                    <a:pt x="54" y="30"/>
                  </a:lnTo>
                </a:path>
              </a:pathLst>
            </a:custGeom>
            <a:solidFill>
              <a:srgbClr val="CC3300"/>
            </a:solidFill>
            <a:ln w="6350" cap="rnd">
              <a:solidFill>
                <a:srgbClr val="990000"/>
              </a:solidFill>
              <a:round/>
              <a:headEnd/>
              <a:tailEnd/>
            </a:ln>
          </p:spPr>
          <p:txBody>
            <a:bodyPr/>
            <a:lstStyle/>
            <a:p>
              <a:endParaRPr lang="en-US" dirty="0"/>
            </a:p>
          </p:txBody>
        </p:sp>
        <p:sp>
          <p:nvSpPr>
            <p:cNvPr id="28" name="Freeform 219"/>
            <p:cNvSpPr>
              <a:spLocks/>
            </p:cNvSpPr>
            <p:nvPr/>
          </p:nvSpPr>
          <p:spPr bwMode="auto">
            <a:xfrm>
              <a:off x="4179" y="1200"/>
              <a:ext cx="146" cy="276"/>
            </a:xfrm>
            <a:custGeom>
              <a:avLst/>
              <a:gdLst>
                <a:gd name="T0" fmla="*/ 31 w 146"/>
                <a:gd name="T1" fmla="*/ 171 h 273"/>
                <a:gd name="T2" fmla="*/ 30 w 146"/>
                <a:gd name="T3" fmla="*/ 186 h 273"/>
                <a:gd name="T4" fmla="*/ 38 w 146"/>
                <a:gd name="T5" fmla="*/ 183 h 273"/>
                <a:gd name="T6" fmla="*/ 51 w 146"/>
                <a:gd name="T7" fmla="*/ 215 h 273"/>
                <a:gd name="T8" fmla="*/ 52 w 146"/>
                <a:gd name="T9" fmla="*/ 222 h 273"/>
                <a:gd name="T10" fmla="*/ 55 w 146"/>
                <a:gd name="T11" fmla="*/ 237 h 273"/>
                <a:gd name="T12" fmla="*/ 59 w 146"/>
                <a:gd name="T13" fmla="*/ 257 h 273"/>
                <a:gd name="T14" fmla="*/ 62 w 146"/>
                <a:gd name="T15" fmla="*/ 268 h 273"/>
                <a:gd name="T16" fmla="*/ 64 w 146"/>
                <a:gd name="T17" fmla="*/ 278 h 273"/>
                <a:gd name="T18" fmla="*/ 64 w 146"/>
                <a:gd name="T19" fmla="*/ 276 h 273"/>
                <a:gd name="T20" fmla="*/ 80 w 146"/>
                <a:gd name="T21" fmla="*/ 273 h 273"/>
                <a:gd name="T22" fmla="*/ 82 w 146"/>
                <a:gd name="T23" fmla="*/ 273 h 273"/>
                <a:gd name="T24" fmla="*/ 84 w 146"/>
                <a:gd name="T25" fmla="*/ 273 h 273"/>
                <a:gd name="T26" fmla="*/ 84 w 146"/>
                <a:gd name="T27" fmla="*/ 272 h 273"/>
                <a:gd name="T28" fmla="*/ 85 w 146"/>
                <a:gd name="T29" fmla="*/ 272 h 273"/>
                <a:gd name="T30" fmla="*/ 91 w 146"/>
                <a:gd name="T31" fmla="*/ 272 h 273"/>
                <a:gd name="T32" fmla="*/ 104 w 146"/>
                <a:gd name="T33" fmla="*/ 268 h 273"/>
                <a:gd name="T34" fmla="*/ 124 w 146"/>
                <a:gd name="T35" fmla="*/ 265 h 273"/>
                <a:gd name="T36" fmla="*/ 127 w 146"/>
                <a:gd name="T37" fmla="*/ 264 h 273"/>
                <a:gd name="T38" fmla="*/ 116 w 146"/>
                <a:gd name="T39" fmla="*/ 242 h 273"/>
                <a:gd name="T40" fmla="*/ 118 w 146"/>
                <a:gd name="T41" fmla="*/ 235 h 273"/>
                <a:gd name="T42" fmla="*/ 116 w 146"/>
                <a:gd name="T43" fmla="*/ 215 h 273"/>
                <a:gd name="T44" fmla="*/ 116 w 146"/>
                <a:gd name="T45" fmla="*/ 208 h 273"/>
                <a:gd name="T46" fmla="*/ 116 w 146"/>
                <a:gd name="T47" fmla="*/ 208 h 273"/>
                <a:gd name="T48" fmla="*/ 111 w 146"/>
                <a:gd name="T49" fmla="*/ 180 h 273"/>
                <a:gd name="T50" fmla="*/ 110 w 146"/>
                <a:gd name="T51" fmla="*/ 171 h 273"/>
                <a:gd name="T52" fmla="*/ 113 w 146"/>
                <a:gd name="T53" fmla="*/ 168 h 273"/>
                <a:gd name="T54" fmla="*/ 111 w 146"/>
                <a:gd name="T55" fmla="*/ 165 h 273"/>
                <a:gd name="T56" fmla="*/ 114 w 146"/>
                <a:gd name="T57" fmla="*/ 151 h 273"/>
                <a:gd name="T58" fmla="*/ 118 w 146"/>
                <a:gd name="T59" fmla="*/ 147 h 273"/>
                <a:gd name="T60" fmla="*/ 118 w 146"/>
                <a:gd name="T61" fmla="*/ 120 h 273"/>
                <a:gd name="T62" fmla="*/ 121 w 146"/>
                <a:gd name="T63" fmla="*/ 105 h 273"/>
                <a:gd name="T64" fmla="*/ 118 w 146"/>
                <a:gd name="T65" fmla="*/ 102 h 273"/>
                <a:gd name="T66" fmla="*/ 116 w 146"/>
                <a:gd name="T67" fmla="*/ 93 h 273"/>
                <a:gd name="T68" fmla="*/ 118 w 146"/>
                <a:gd name="T69" fmla="*/ 83 h 273"/>
                <a:gd name="T70" fmla="*/ 129 w 146"/>
                <a:gd name="T71" fmla="*/ 77 h 273"/>
                <a:gd name="T72" fmla="*/ 131 w 146"/>
                <a:gd name="T73" fmla="*/ 75 h 273"/>
                <a:gd name="T74" fmla="*/ 133 w 146"/>
                <a:gd name="T75" fmla="*/ 71 h 273"/>
                <a:gd name="T76" fmla="*/ 145 w 146"/>
                <a:gd name="T77" fmla="*/ 57 h 273"/>
                <a:gd name="T78" fmla="*/ 133 w 146"/>
                <a:gd name="T79" fmla="*/ 30 h 273"/>
                <a:gd name="T80" fmla="*/ 139 w 146"/>
                <a:gd name="T81" fmla="*/ 11 h 273"/>
                <a:gd name="T82" fmla="*/ 135 w 146"/>
                <a:gd name="T83" fmla="*/ 0 h 273"/>
                <a:gd name="T84" fmla="*/ 107 w 146"/>
                <a:gd name="T85" fmla="*/ 9 h 273"/>
                <a:gd name="T86" fmla="*/ 59 w 146"/>
                <a:gd name="T87" fmla="*/ 20 h 273"/>
                <a:gd name="T88" fmla="*/ 11 w 146"/>
                <a:gd name="T89" fmla="*/ 33 h 273"/>
                <a:gd name="T90" fmla="*/ 6 w 146"/>
                <a:gd name="T91" fmla="*/ 34 h 273"/>
                <a:gd name="T92" fmla="*/ 0 w 146"/>
                <a:gd name="T93" fmla="*/ 35 h 273"/>
                <a:gd name="T94" fmla="*/ 1 w 146"/>
                <a:gd name="T95" fmla="*/ 53 h 273"/>
                <a:gd name="T96" fmla="*/ 9 w 146"/>
                <a:gd name="T97" fmla="*/ 83 h 273"/>
                <a:gd name="T98" fmla="*/ 9 w 146"/>
                <a:gd name="T99" fmla="*/ 84 h 273"/>
                <a:gd name="T100" fmla="*/ 12 w 146"/>
                <a:gd name="T101" fmla="*/ 86 h 273"/>
                <a:gd name="T102" fmla="*/ 16 w 146"/>
                <a:gd name="T103" fmla="*/ 90 h 273"/>
                <a:gd name="T104" fmla="*/ 22 w 146"/>
                <a:gd name="T105" fmla="*/ 115 h 273"/>
                <a:gd name="T106" fmla="*/ 17 w 146"/>
                <a:gd name="T107" fmla="*/ 124 h 273"/>
                <a:gd name="T108" fmla="*/ 17 w 146"/>
                <a:gd name="T109" fmla="*/ 137 h 273"/>
                <a:gd name="T110" fmla="*/ 29 w 146"/>
                <a:gd name="T111" fmla="*/ 166 h 273"/>
                <a:gd name="T112" fmla="*/ 29 w 146"/>
                <a:gd name="T113" fmla="*/ 166 h 273"/>
                <a:gd name="T114" fmla="*/ 31 w 146"/>
                <a:gd name="T115" fmla="*/ 171 h 27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46"/>
                <a:gd name="T175" fmla="*/ 0 h 273"/>
                <a:gd name="T176" fmla="*/ 146 w 146"/>
                <a:gd name="T177" fmla="*/ 273 h 27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46" h="273">
                  <a:moveTo>
                    <a:pt x="31" y="167"/>
                  </a:moveTo>
                  <a:lnTo>
                    <a:pt x="30" y="182"/>
                  </a:lnTo>
                  <a:lnTo>
                    <a:pt x="38" y="179"/>
                  </a:lnTo>
                  <a:lnTo>
                    <a:pt x="51" y="211"/>
                  </a:lnTo>
                  <a:lnTo>
                    <a:pt x="52" y="218"/>
                  </a:lnTo>
                  <a:lnTo>
                    <a:pt x="55" y="231"/>
                  </a:lnTo>
                  <a:lnTo>
                    <a:pt x="59" y="251"/>
                  </a:lnTo>
                  <a:lnTo>
                    <a:pt x="62" y="262"/>
                  </a:lnTo>
                  <a:lnTo>
                    <a:pt x="64" y="272"/>
                  </a:lnTo>
                  <a:lnTo>
                    <a:pt x="64" y="270"/>
                  </a:lnTo>
                  <a:lnTo>
                    <a:pt x="80" y="267"/>
                  </a:lnTo>
                  <a:lnTo>
                    <a:pt x="82" y="267"/>
                  </a:lnTo>
                  <a:lnTo>
                    <a:pt x="84" y="267"/>
                  </a:lnTo>
                  <a:lnTo>
                    <a:pt x="84" y="266"/>
                  </a:lnTo>
                  <a:lnTo>
                    <a:pt x="85" y="266"/>
                  </a:lnTo>
                  <a:lnTo>
                    <a:pt x="91" y="266"/>
                  </a:lnTo>
                  <a:lnTo>
                    <a:pt x="104" y="262"/>
                  </a:lnTo>
                  <a:lnTo>
                    <a:pt x="124" y="259"/>
                  </a:lnTo>
                  <a:lnTo>
                    <a:pt x="127" y="258"/>
                  </a:lnTo>
                  <a:lnTo>
                    <a:pt x="116" y="236"/>
                  </a:lnTo>
                  <a:lnTo>
                    <a:pt x="118" y="229"/>
                  </a:lnTo>
                  <a:lnTo>
                    <a:pt x="116" y="211"/>
                  </a:lnTo>
                  <a:lnTo>
                    <a:pt x="116" y="204"/>
                  </a:lnTo>
                  <a:lnTo>
                    <a:pt x="111" y="176"/>
                  </a:lnTo>
                  <a:lnTo>
                    <a:pt x="110" y="167"/>
                  </a:lnTo>
                  <a:lnTo>
                    <a:pt x="113" y="164"/>
                  </a:lnTo>
                  <a:lnTo>
                    <a:pt x="111" y="161"/>
                  </a:lnTo>
                  <a:lnTo>
                    <a:pt x="114" y="147"/>
                  </a:lnTo>
                  <a:lnTo>
                    <a:pt x="118" y="143"/>
                  </a:lnTo>
                  <a:lnTo>
                    <a:pt x="118" y="118"/>
                  </a:lnTo>
                  <a:lnTo>
                    <a:pt x="121" y="103"/>
                  </a:lnTo>
                  <a:lnTo>
                    <a:pt x="118" y="100"/>
                  </a:lnTo>
                  <a:lnTo>
                    <a:pt x="116" y="91"/>
                  </a:lnTo>
                  <a:lnTo>
                    <a:pt x="118" y="81"/>
                  </a:lnTo>
                  <a:lnTo>
                    <a:pt x="129" y="75"/>
                  </a:lnTo>
                  <a:lnTo>
                    <a:pt x="131" y="73"/>
                  </a:lnTo>
                  <a:lnTo>
                    <a:pt x="133" y="69"/>
                  </a:lnTo>
                  <a:lnTo>
                    <a:pt x="145" y="55"/>
                  </a:lnTo>
                  <a:lnTo>
                    <a:pt x="133" y="30"/>
                  </a:lnTo>
                  <a:lnTo>
                    <a:pt x="139" y="11"/>
                  </a:lnTo>
                  <a:lnTo>
                    <a:pt x="135" y="0"/>
                  </a:lnTo>
                  <a:lnTo>
                    <a:pt x="107" y="9"/>
                  </a:lnTo>
                  <a:lnTo>
                    <a:pt x="59" y="20"/>
                  </a:lnTo>
                  <a:lnTo>
                    <a:pt x="11" y="33"/>
                  </a:lnTo>
                  <a:lnTo>
                    <a:pt x="6" y="34"/>
                  </a:lnTo>
                  <a:lnTo>
                    <a:pt x="0" y="35"/>
                  </a:lnTo>
                  <a:lnTo>
                    <a:pt x="1" y="51"/>
                  </a:lnTo>
                  <a:lnTo>
                    <a:pt x="9" y="81"/>
                  </a:lnTo>
                  <a:lnTo>
                    <a:pt x="9" y="82"/>
                  </a:lnTo>
                  <a:lnTo>
                    <a:pt x="12" y="84"/>
                  </a:lnTo>
                  <a:lnTo>
                    <a:pt x="16" y="88"/>
                  </a:lnTo>
                  <a:lnTo>
                    <a:pt x="22" y="113"/>
                  </a:lnTo>
                  <a:lnTo>
                    <a:pt x="17" y="122"/>
                  </a:lnTo>
                  <a:lnTo>
                    <a:pt x="17" y="135"/>
                  </a:lnTo>
                  <a:lnTo>
                    <a:pt x="29" y="162"/>
                  </a:lnTo>
                  <a:lnTo>
                    <a:pt x="31" y="167"/>
                  </a:lnTo>
                </a:path>
              </a:pathLst>
            </a:custGeom>
            <a:solidFill>
              <a:srgbClr val="CC3300"/>
            </a:solidFill>
            <a:ln w="6350" cap="rnd">
              <a:solidFill>
                <a:srgbClr val="990000"/>
              </a:solidFill>
              <a:round/>
              <a:headEnd/>
              <a:tailEnd/>
            </a:ln>
          </p:spPr>
          <p:txBody>
            <a:bodyPr/>
            <a:lstStyle/>
            <a:p>
              <a:endParaRPr lang="en-US" dirty="0"/>
            </a:p>
          </p:txBody>
        </p:sp>
        <p:sp>
          <p:nvSpPr>
            <p:cNvPr id="29" name="Freeform 220"/>
            <p:cNvSpPr>
              <a:spLocks/>
            </p:cNvSpPr>
            <p:nvPr/>
          </p:nvSpPr>
          <p:spPr bwMode="auto">
            <a:xfrm>
              <a:off x="2984" y="2276"/>
              <a:ext cx="720" cy="270"/>
            </a:xfrm>
            <a:custGeom>
              <a:avLst/>
              <a:gdLst>
                <a:gd name="T0" fmla="*/ 73 w 724"/>
                <a:gd name="T1" fmla="*/ 94 h 266"/>
                <a:gd name="T2" fmla="*/ 52 w 724"/>
                <a:gd name="T3" fmla="*/ 96 h 266"/>
                <a:gd name="T4" fmla="*/ 41 w 724"/>
                <a:gd name="T5" fmla="*/ 128 h 266"/>
                <a:gd name="T6" fmla="*/ 40 w 724"/>
                <a:gd name="T7" fmla="*/ 154 h 266"/>
                <a:gd name="T8" fmla="*/ 30 w 724"/>
                <a:gd name="T9" fmla="*/ 209 h 266"/>
                <a:gd name="T10" fmla="*/ 8 w 724"/>
                <a:gd name="T11" fmla="*/ 227 h 266"/>
                <a:gd name="T12" fmla="*/ 18 w 724"/>
                <a:gd name="T13" fmla="*/ 257 h 266"/>
                <a:gd name="T14" fmla="*/ 40 w 724"/>
                <a:gd name="T15" fmla="*/ 270 h 266"/>
                <a:gd name="T16" fmla="*/ 73 w 724"/>
                <a:gd name="T17" fmla="*/ 267 h 266"/>
                <a:gd name="T18" fmla="*/ 94 w 724"/>
                <a:gd name="T19" fmla="*/ 266 h 266"/>
                <a:gd name="T20" fmla="*/ 111 w 724"/>
                <a:gd name="T21" fmla="*/ 263 h 266"/>
                <a:gd name="T22" fmla="*/ 137 w 724"/>
                <a:gd name="T23" fmla="*/ 261 h 266"/>
                <a:gd name="T24" fmla="*/ 166 w 724"/>
                <a:gd name="T25" fmla="*/ 259 h 266"/>
                <a:gd name="T26" fmla="*/ 180 w 724"/>
                <a:gd name="T27" fmla="*/ 256 h 266"/>
                <a:gd name="T28" fmla="*/ 233 w 724"/>
                <a:gd name="T29" fmla="*/ 252 h 266"/>
                <a:gd name="T30" fmla="*/ 266 w 724"/>
                <a:gd name="T31" fmla="*/ 247 h 266"/>
                <a:gd name="T32" fmla="*/ 303 w 724"/>
                <a:gd name="T33" fmla="*/ 245 h 266"/>
                <a:gd name="T34" fmla="*/ 343 w 724"/>
                <a:gd name="T35" fmla="*/ 238 h 266"/>
                <a:gd name="T36" fmla="*/ 383 w 724"/>
                <a:gd name="T37" fmla="*/ 233 h 266"/>
                <a:gd name="T38" fmla="*/ 417 w 724"/>
                <a:gd name="T39" fmla="*/ 230 h 266"/>
                <a:gd name="T40" fmla="*/ 433 w 724"/>
                <a:gd name="T41" fmla="*/ 227 h 266"/>
                <a:gd name="T42" fmla="*/ 462 w 724"/>
                <a:gd name="T43" fmla="*/ 223 h 266"/>
                <a:gd name="T44" fmla="*/ 477 w 724"/>
                <a:gd name="T45" fmla="*/ 222 h 266"/>
                <a:gd name="T46" fmla="*/ 510 w 724"/>
                <a:gd name="T47" fmla="*/ 218 h 266"/>
                <a:gd name="T48" fmla="*/ 513 w 724"/>
                <a:gd name="T49" fmla="*/ 192 h 266"/>
                <a:gd name="T50" fmla="*/ 535 w 724"/>
                <a:gd name="T51" fmla="*/ 168 h 266"/>
                <a:gd name="T52" fmla="*/ 545 w 724"/>
                <a:gd name="T53" fmla="*/ 151 h 266"/>
                <a:gd name="T54" fmla="*/ 577 w 724"/>
                <a:gd name="T55" fmla="*/ 142 h 266"/>
                <a:gd name="T56" fmla="*/ 615 w 724"/>
                <a:gd name="T57" fmla="*/ 112 h 266"/>
                <a:gd name="T58" fmla="*/ 622 w 724"/>
                <a:gd name="T59" fmla="*/ 91 h 266"/>
                <a:gd name="T60" fmla="*/ 642 w 724"/>
                <a:gd name="T61" fmla="*/ 81 h 266"/>
                <a:gd name="T62" fmla="*/ 658 w 724"/>
                <a:gd name="T63" fmla="*/ 71 h 266"/>
                <a:gd name="T64" fmla="*/ 681 w 724"/>
                <a:gd name="T65" fmla="*/ 61 h 266"/>
                <a:gd name="T66" fmla="*/ 691 w 724"/>
                <a:gd name="T67" fmla="*/ 60 h 266"/>
                <a:gd name="T68" fmla="*/ 710 w 724"/>
                <a:gd name="T69" fmla="*/ 32 h 266"/>
                <a:gd name="T70" fmla="*/ 715 w 724"/>
                <a:gd name="T71" fmla="*/ 0 h 266"/>
                <a:gd name="T72" fmla="*/ 691 w 724"/>
                <a:gd name="T73" fmla="*/ 5 h 266"/>
                <a:gd name="T74" fmla="*/ 665 w 724"/>
                <a:gd name="T75" fmla="*/ 9 h 266"/>
                <a:gd name="T76" fmla="*/ 642 w 724"/>
                <a:gd name="T77" fmla="*/ 12 h 266"/>
                <a:gd name="T78" fmla="*/ 617 w 724"/>
                <a:gd name="T79" fmla="*/ 18 h 266"/>
                <a:gd name="T80" fmla="*/ 579 w 724"/>
                <a:gd name="T81" fmla="*/ 22 h 266"/>
                <a:gd name="T82" fmla="*/ 545 w 724"/>
                <a:gd name="T83" fmla="*/ 26 h 266"/>
                <a:gd name="T84" fmla="*/ 517 w 724"/>
                <a:gd name="T85" fmla="*/ 32 h 266"/>
                <a:gd name="T86" fmla="*/ 498 w 724"/>
                <a:gd name="T87" fmla="*/ 36 h 266"/>
                <a:gd name="T88" fmla="*/ 471 w 724"/>
                <a:gd name="T89" fmla="*/ 41 h 266"/>
                <a:gd name="T90" fmla="*/ 436 w 724"/>
                <a:gd name="T91" fmla="*/ 43 h 266"/>
                <a:gd name="T92" fmla="*/ 410 w 724"/>
                <a:gd name="T93" fmla="*/ 45 h 266"/>
                <a:gd name="T94" fmla="*/ 381 w 724"/>
                <a:gd name="T95" fmla="*/ 49 h 266"/>
                <a:gd name="T96" fmla="*/ 351 w 724"/>
                <a:gd name="T97" fmla="*/ 52 h 266"/>
                <a:gd name="T98" fmla="*/ 324 w 724"/>
                <a:gd name="T99" fmla="*/ 53 h 266"/>
                <a:gd name="T100" fmla="*/ 303 w 724"/>
                <a:gd name="T101" fmla="*/ 56 h 266"/>
                <a:gd name="T102" fmla="*/ 284 w 724"/>
                <a:gd name="T103" fmla="*/ 57 h 266"/>
                <a:gd name="T104" fmla="*/ 257 w 724"/>
                <a:gd name="T105" fmla="*/ 61 h 266"/>
                <a:gd name="T106" fmla="*/ 226 w 724"/>
                <a:gd name="T107" fmla="*/ 64 h 266"/>
                <a:gd name="T108" fmla="*/ 193 w 724"/>
                <a:gd name="T109" fmla="*/ 68 h 266"/>
                <a:gd name="T110" fmla="*/ 176 w 724"/>
                <a:gd name="T111" fmla="*/ 71 h 266"/>
                <a:gd name="T112" fmla="*/ 140 w 724"/>
                <a:gd name="T113" fmla="*/ 88 h 266"/>
                <a:gd name="T114" fmla="*/ 117 w 724"/>
                <a:gd name="T115" fmla="*/ 91 h 26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724"/>
                <a:gd name="T175" fmla="*/ 0 h 266"/>
                <a:gd name="T176" fmla="*/ 724 w 724"/>
                <a:gd name="T177" fmla="*/ 266 h 26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724" h="266">
                  <a:moveTo>
                    <a:pt x="113" y="89"/>
                  </a:moveTo>
                  <a:lnTo>
                    <a:pt x="113" y="89"/>
                  </a:lnTo>
                  <a:lnTo>
                    <a:pt x="101" y="90"/>
                  </a:lnTo>
                  <a:lnTo>
                    <a:pt x="73" y="92"/>
                  </a:lnTo>
                  <a:lnTo>
                    <a:pt x="69" y="93"/>
                  </a:lnTo>
                  <a:lnTo>
                    <a:pt x="63" y="93"/>
                  </a:lnTo>
                  <a:lnTo>
                    <a:pt x="56" y="94"/>
                  </a:lnTo>
                  <a:lnTo>
                    <a:pt x="52" y="94"/>
                  </a:lnTo>
                  <a:lnTo>
                    <a:pt x="56" y="108"/>
                  </a:lnTo>
                  <a:lnTo>
                    <a:pt x="54" y="112"/>
                  </a:lnTo>
                  <a:lnTo>
                    <a:pt x="55" y="122"/>
                  </a:lnTo>
                  <a:lnTo>
                    <a:pt x="41" y="124"/>
                  </a:lnTo>
                  <a:lnTo>
                    <a:pt x="48" y="129"/>
                  </a:lnTo>
                  <a:lnTo>
                    <a:pt x="51" y="136"/>
                  </a:lnTo>
                  <a:lnTo>
                    <a:pt x="49" y="139"/>
                  </a:lnTo>
                  <a:lnTo>
                    <a:pt x="40" y="150"/>
                  </a:lnTo>
                  <a:lnTo>
                    <a:pt x="49" y="160"/>
                  </a:lnTo>
                  <a:lnTo>
                    <a:pt x="40" y="161"/>
                  </a:lnTo>
                  <a:lnTo>
                    <a:pt x="30" y="179"/>
                  </a:lnTo>
                  <a:lnTo>
                    <a:pt x="30" y="203"/>
                  </a:lnTo>
                  <a:lnTo>
                    <a:pt x="20" y="200"/>
                  </a:lnTo>
                  <a:lnTo>
                    <a:pt x="18" y="207"/>
                  </a:lnTo>
                  <a:lnTo>
                    <a:pt x="11" y="216"/>
                  </a:lnTo>
                  <a:lnTo>
                    <a:pt x="8" y="221"/>
                  </a:lnTo>
                  <a:lnTo>
                    <a:pt x="11" y="221"/>
                  </a:lnTo>
                  <a:lnTo>
                    <a:pt x="12" y="217"/>
                  </a:lnTo>
                  <a:lnTo>
                    <a:pt x="15" y="224"/>
                  </a:lnTo>
                  <a:lnTo>
                    <a:pt x="18" y="249"/>
                  </a:lnTo>
                  <a:lnTo>
                    <a:pt x="12" y="249"/>
                  </a:lnTo>
                  <a:lnTo>
                    <a:pt x="0" y="265"/>
                  </a:lnTo>
                  <a:lnTo>
                    <a:pt x="26" y="263"/>
                  </a:lnTo>
                  <a:lnTo>
                    <a:pt x="40" y="262"/>
                  </a:lnTo>
                  <a:lnTo>
                    <a:pt x="49" y="260"/>
                  </a:lnTo>
                  <a:lnTo>
                    <a:pt x="56" y="260"/>
                  </a:lnTo>
                  <a:lnTo>
                    <a:pt x="66" y="260"/>
                  </a:lnTo>
                  <a:lnTo>
                    <a:pt x="73" y="259"/>
                  </a:lnTo>
                  <a:lnTo>
                    <a:pt x="83" y="258"/>
                  </a:lnTo>
                  <a:lnTo>
                    <a:pt x="87" y="258"/>
                  </a:lnTo>
                  <a:lnTo>
                    <a:pt x="92" y="258"/>
                  </a:lnTo>
                  <a:lnTo>
                    <a:pt x="96" y="258"/>
                  </a:lnTo>
                  <a:lnTo>
                    <a:pt x="103" y="256"/>
                  </a:lnTo>
                  <a:lnTo>
                    <a:pt x="109" y="256"/>
                  </a:lnTo>
                  <a:lnTo>
                    <a:pt x="112" y="256"/>
                  </a:lnTo>
                  <a:lnTo>
                    <a:pt x="113" y="255"/>
                  </a:lnTo>
                  <a:lnTo>
                    <a:pt x="120" y="255"/>
                  </a:lnTo>
                  <a:lnTo>
                    <a:pt x="128" y="255"/>
                  </a:lnTo>
                  <a:lnTo>
                    <a:pt x="132" y="253"/>
                  </a:lnTo>
                  <a:lnTo>
                    <a:pt x="139" y="253"/>
                  </a:lnTo>
                  <a:lnTo>
                    <a:pt x="148" y="253"/>
                  </a:lnTo>
                  <a:lnTo>
                    <a:pt x="167" y="251"/>
                  </a:lnTo>
                  <a:lnTo>
                    <a:pt x="168" y="251"/>
                  </a:lnTo>
                  <a:lnTo>
                    <a:pt x="178" y="249"/>
                  </a:lnTo>
                  <a:lnTo>
                    <a:pt x="182" y="249"/>
                  </a:lnTo>
                  <a:lnTo>
                    <a:pt x="182" y="248"/>
                  </a:lnTo>
                  <a:lnTo>
                    <a:pt x="202" y="246"/>
                  </a:lnTo>
                  <a:lnTo>
                    <a:pt x="209" y="246"/>
                  </a:lnTo>
                  <a:lnTo>
                    <a:pt x="228" y="244"/>
                  </a:lnTo>
                  <a:lnTo>
                    <a:pt x="235" y="244"/>
                  </a:lnTo>
                  <a:lnTo>
                    <a:pt x="254" y="241"/>
                  </a:lnTo>
                  <a:lnTo>
                    <a:pt x="265" y="241"/>
                  </a:lnTo>
                  <a:lnTo>
                    <a:pt x="268" y="239"/>
                  </a:lnTo>
                  <a:lnTo>
                    <a:pt x="295" y="238"/>
                  </a:lnTo>
                  <a:lnTo>
                    <a:pt x="299" y="237"/>
                  </a:lnTo>
                  <a:lnTo>
                    <a:pt x="301" y="237"/>
                  </a:lnTo>
                  <a:lnTo>
                    <a:pt x="307" y="237"/>
                  </a:lnTo>
                  <a:lnTo>
                    <a:pt x="331" y="234"/>
                  </a:lnTo>
                  <a:lnTo>
                    <a:pt x="342" y="232"/>
                  </a:lnTo>
                  <a:lnTo>
                    <a:pt x="347" y="231"/>
                  </a:lnTo>
                  <a:lnTo>
                    <a:pt x="351" y="231"/>
                  </a:lnTo>
                  <a:lnTo>
                    <a:pt x="368" y="230"/>
                  </a:lnTo>
                  <a:lnTo>
                    <a:pt x="385" y="228"/>
                  </a:lnTo>
                  <a:lnTo>
                    <a:pt x="387" y="227"/>
                  </a:lnTo>
                  <a:lnTo>
                    <a:pt x="407" y="225"/>
                  </a:lnTo>
                  <a:lnTo>
                    <a:pt x="408" y="225"/>
                  </a:lnTo>
                  <a:lnTo>
                    <a:pt x="418" y="224"/>
                  </a:lnTo>
                  <a:lnTo>
                    <a:pt x="421" y="224"/>
                  </a:lnTo>
                  <a:lnTo>
                    <a:pt x="429" y="223"/>
                  </a:lnTo>
                  <a:lnTo>
                    <a:pt x="430" y="223"/>
                  </a:lnTo>
                  <a:lnTo>
                    <a:pt x="434" y="221"/>
                  </a:lnTo>
                  <a:lnTo>
                    <a:pt x="437" y="221"/>
                  </a:lnTo>
                  <a:lnTo>
                    <a:pt x="440" y="221"/>
                  </a:lnTo>
                  <a:lnTo>
                    <a:pt x="463" y="218"/>
                  </a:lnTo>
                  <a:lnTo>
                    <a:pt x="468" y="217"/>
                  </a:lnTo>
                  <a:lnTo>
                    <a:pt x="475" y="217"/>
                  </a:lnTo>
                  <a:lnTo>
                    <a:pt x="477" y="216"/>
                  </a:lnTo>
                  <a:lnTo>
                    <a:pt x="480" y="216"/>
                  </a:lnTo>
                  <a:lnTo>
                    <a:pt x="483" y="216"/>
                  </a:lnTo>
                  <a:lnTo>
                    <a:pt x="486" y="214"/>
                  </a:lnTo>
                  <a:lnTo>
                    <a:pt x="494" y="214"/>
                  </a:lnTo>
                  <a:lnTo>
                    <a:pt x="506" y="213"/>
                  </a:lnTo>
                  <a:lnTo>
                    <a:pt x="516" y="212"/>
                  </a:lnTo>
                  <a:lnTo>
                    <a:pt x="520" y="210"/>
                  </a:lnTo>
                  <a:lnTo>
                    <a:pt x="520" y="209"/>
                  </a:lnTo>
                  <a:lnTo>
                    <a:pt x="519" y="196"/>
                  </a:lnTo>
                  <a:lnTo>
                    <a:pt x="519" y="186"/>
                  </a:lnTo>
                  <a:lnTo>
                    <a:pt x="523" y="181"/>
                  </a:lnTo>
                  <a:lnTo>
                    <a:pt x="536" y="179"/>
                  </a:lnTo>
                  <a:lnTo>
                    <a:pt x="541" y="174"/>
                  </a:lnTo>
                  <a:lnTo>
                    <a:pt x="541" y="164"/>
                  </a:lnTo>
                  <a:lnTo>
                    <a:pt x="541" y="159"/>
                  </a:lnTo>
                  <a:lnTo>
                    <a:pt x="544" y="154"/>
                  </a:lnTo>
                  <a:lnTo>
                    <a:pt x="551" y="147"/>
                  </a:lnTo>
                  <a:lnTo>
                    <a:pt x="560" y="140"/>
                  </a:lnTo>
                  <a:lnTo>
                    <a:pt x="569" y="139"/>
                  </a:lnTo>
                  <a:lnTo>
                    <a:pt x="570" y="139"/>
                  </a:lnTo>
                  <a:lnTo>
                    <a:pt x="583" y="138"/>
                  </a:lnTo>
                  <a:lnTo>
                    <a:pt x="602" y="121"/>
                  </a:lnTo>
                  <a:lnTo>
                    <a:pt x="601" y="118"/>
                  </a:lnTo>
                  <a:lnTo>
                    <a:pt x="612" y="111"/>
                  </a:lnTo>
                  <a:lnTo>
                    <a:pt x="621" y="108"/>
                  </a:lnTo>
                  <a:lnTo>
                    <a:pt x="624" y="106"/>
                  </a:lnTo>
                  <a:lnTo>
                    <a:pt x="628" y="96"/>
                  </a:lnTo>
                  <a:lnTo>
                    <a:pt x="628" y="94"/>
                  </a:lnTo>
                  <a:lnTo>
                    <a:pt x="628" y="89"/>
                  </a:lnTo>
                  <a:lnTo>
                    <a:pt x="638" y="82"/>
                  </a:lnTo>
                  <a:lnTo>
                    <a:pt x="649" y="72"/>
                  </a:lnTo>
                  <a:lnTo>
                    <a:pt x="652" y="75"/>
                  </a:lnTo>
                  <a:lnTo>
                    <a:pt x="650" y="79"/>
                  </a:lnTo>
                  <a:lnTo>
                    <a:pt x="662" y="80"/>
                  </a:lnTo>
                  <a:lnTo>
                    <a:pt x="662" y="79"/>
                  </a:lnTo>
                  <a:lnTo>
                    <a:pt x="663" y="76"/>
                  </a:lnTo>
                  <a:lnTo>
                    <a:pt x="666" y="69"/>
                  </a:lnTo>
                  <a:lnTo>
                    <a:pt x="670" y="65"/>
                  </a:lnTo>
                  <a:lnTo>
                    <a:pt x="680" y="59"/>
                  </a:lnTo>
                  <a:lnTo>
                    <a:pt x="682" y="57"/>
                  </a:lnTo>
                  <a:lnTo>
                    <a:pt x="689" y="59"/>
                  </a:lnTo>
                  <a:lnTo>
                    <a:pt x="691" y="61"/>
                  </a:lnTo>
                  <a:lnTo>
                    <a:pt x="695" y="61"/>
                  </a:lnTo>
                  <a:lnTo>
                    <a:pt x="698" y="58"/>
                  </a:lnTo>
                  <a:lnTo>
                    <a:pt x="699" y="58"/>
                  </a:lnTo>
                  <a:lnTo>
                    <a:pt x="704" y="41"/>
                  </a:lnTo>
                  <a:lnTo>
                    <a:pt x="706" y="39"/>
                  </a:lnTo>
                  <a:lnTo>
                    <a:pt x="709" y="34"/>
                  </a:lnTo>
                  <a:lnTo>
                    <a:pt x="718" y="32"/>
                  </a:lnTo>
                  <a:lnTo>
                    <a:pt x="720" y="25"/>
                  </a:lnTo>
                  <a:lnTo>
                    <a:pt x="721" y="12"/>
                  </a:lnTo>
                  <a:lnTo>
                    <a:pt x="721" y="2"/>
                  </a:lnTo>
                  <a:lnTo>
                    <a:pt x="723" y="0"/>
                  </a:lnTo>
                  <a:lnTo>
                    <a:pt x="714" y="1"/>
                  </a:lnTo>
                  <a:lnTo>
                    <a:pt x="707" y="2"/>
                  </a:lnTo>
                  <a:lnTo>
                    <a:pt x="699" y="2"/>
                  </a:lnTo>
                  <a:lnTo>
                    <a:pt x="699" y="5"/>
                  </a:lnTo>
                  <a:lnTo>
                    <a:pt x="681" y="8"/>
                  </a:lnTo>
                  <a:lnTo>
                    <a:pt x="678" y="8"/>
                  </a:lnTo>
                  <a:lnTo>
                    <a:pt x="675" y="9"/>
                  </a:lnTo>
                  <a:lnTo>
                    <a:pt x="673" y="9"/>
                  </a:lnTo>
                  <a:lnTo>
                    <a:pt x="671" y="9"/>
                  </a:lnTo>
                  <a:lnTo>
                    <a:pt x="668" y="11"/>
                  </a:lnTo>
                  <a:lnTo>
                    <a:pt x="662" y="11"/>
                  </a:lnTo>
                  <a:lnTo>
                    <a:pt x="650" y="12"/>
                  </a:lnTo>
                  <a:lnTo>
                    <a:pt x="642" y="15"/>
                  </a:lnTo>
                  <a:lnTo>
                    <a:pt x="639" y="15"/>
                  </a:lnTo>
                  <a:lnTo>
                    <a:pt x="638" y="15"/>
                  </a:lnTo>
                  <a:lnTo>
                    <a:pt x="623" y="18"/>
                  </a:lnTo>
                  <a:lnTo>
                    <a:pt x="619" y="18"/>
                  </a:lnTo>
                  <a:lnTo>
                    <a:pt x="609" y="19"/>
                  </a:lnTo>
                  <a:lnTo>
                    <a:pt x="587" y="22"/>
                  </a:lnTo>
                  <a:lnTo>
                    <a:pt x="585" y="22"/>
                  </a:lnTo>
                  <a:lnTo>
                    <a:pt x="569" y="25"/>
                  </a:lnTo>
                  <a:lnTo>
                    <a:pt x="556" y="26"/>
                  </a:lnTo>
                  <a:lnTo>
                    <a:pt x="554" y="26"/>
                  </a:lnTo>
                  <a:lnTo>
                    <a:pt x="551" y="26"/>
                  </a:lnTo>
                  <a:lnTo>
                    <a:pt x="549" y="29"/>
                  </a:lnTo>
                  <a:lnTo>
                    <a:pt x="542" y="30"/>
                  </a:lnTo>
                  <a:lnTo>
                    <a:pt x="530" y="32"/>
                  </a:lnTo>
                  <a:lnTo>
                    <a:pt x="523" y="32"/>
                  </a:lnTo>
                  <a:lnTo>
                    <a:pt x="516" y="33"/>
                  </a:lnTo>
                  <a:lnTo>
                    <a:pt x="506" y="34"/>
                  </a:lnTo>
                  <a:lnTo>
                    <a:pt x="504" y="34"/>
                  </a:lnTo>
                  <a:lnTo>
                    <a:pt x="502" y="34"/>
                  </a:lnTo>
                  <a:lnTo>
                    <a:pt x="486" y="36"/>
                  </a:lnTo>
                  <a:lnTo>
                    <a:pt x="477" y="39"/>
                  </a:lnTo>
                  <a:lnTo>
                    <a:pt x="457" y="40"/>
                  </a:lnTo>
                  <a:lnTo>
                    <a:pt x="450" y="40"/>
                  </a:lnTo>
                  <a:lnTo>
                    <a:pt x="443" y="41"/>
                  </a:lnTo>
                  <a:lnTo>
                    <a:pt x="440" y="41"/>
                  </a:lnTo>
                  <a:lnTo>
                    <a:pt x="439" y="41"/>
                  </a:lnTo>
                  <a:lnTo>
                    <a:pt x="427" y="41"/>
                  </a:lnTo>
                  <a:lnTo>
                    <a:pt x="415" y="43"/>
                  </a:lnTo>
                  <a:lnTo>
                    <a:pt x="414" y="43"/>
                  </a:lnTo>
                  <a:lnTo>
                    <a:pt x="409" y="43"/>
                  </a:lnTo>
                  <a:lnTo>
                    <a:pt x="401" y="46"/>
                  </a:lnTo>
                  <a:lnTo>
                    <a:pt x="396" y="46"/>
                  </a:lnTo>
                  <a:lnTo>
                    <a:pt x="385" y="47"/>
                  </a:lnTo>
                  <a:lnTo>
                    <a:pt x="371" y="48"/>
                  </a:lnTo>
                  <a:lnTo>
                    <a:pt x="368" y="48"/>
                  </a:lnTo>
                  <a:lnTo>
                    <a:pt x="361" y="50"/>
                  </a:lnTo>
                  <a:lnTo>
                    <a:pt x="355" y="50"/>
                  </a:lnTo>
                  <a:lnTo>
                    <a:pt x="353" y="50"/>
                  </a:lnTo>
                  <a:lnTo>
                    <a:pt x="342" y="51"/>
                  </a:lnTo>
                  <a:lnTo>
                    <a:pt x="335" y="51"/>
                  </a:lnTo>
                  <a:lnTo>
                    <a:pt x="328" y="51"/>
                  </a:lnTo>
                  <a:lnTo>
                    <a:pt x="325" y="51"/>
                  </a:lnTo>
                  <a:lnTo>
                    <a:pt x="318" y="51"/>
                  </a:lnTo>
                  <a:lnTo>
                    <a:pt x="310" y="53"/>
                  </a:lnTo>
                  <a:lnTo>
                    <a:pt x="307" y="54"/>
                  </a:lnTo>
                  <a:lnTo>
                    <a:pt x="304" y="55"/>
                  </a:lnTo>
                  <a:lnTo>
                    <a:pt x="303" y="53"/>
                  </a:lnTo>
                  <a:lnTo>
                    <a:pt x="293" y="55"/>
                  </a:lnTo>
                  <a:lnTo>
                    <a:pt x="288" y="55"/>
                  </a:lnTo>
                  <a:lnTo>
                    <a:pt x="282" y="55"/>
                  </a:lnTo>
                  <a:lnTo>
                    <a:pt x="278" y="57"/>
                  </a:lnTo>
                  <a:lnTo>
                    <a:pt x="263" y="58"/>
                  </a:lnTo>
                  <a:lnTo>
                    <a:pt x="259" y="59"/>
                  </a:lnTo>
                  <a:lnTo>
                    <a:pt x="257" y="59"/>
                  </a:lnTo>
                  <a:lnTo>
                    <a:pt x="247" y="59"/>
                  </a:lnTo>
                  <a:lnTo>
                    <a:pt x="239" y="61"/>
                  </a:lnTo>
                  <a:lnTo>
                    <a:pt x="228" y="62"/>
                  </a:lnTo>
                  <a:lnTo>
                    <a:pt x="221" y="64"/>
                  </a:lnTo>
                  <a:lnTo>
                    <a:pt x="213" y="65"/>
                  </a:lnTo>
                  <a:lnTo>
                    <a:pt x="209" y="65"/>
                  </a:lnTo>
                  <a:lnTo>
                    <a:pt x="195" y="66"/>
                  </a:lnTo>
                  <a:lnTo>
                    <a:pt x="195" y="64"/>
                  </a:lnTo>
                  <a:lnTo>
                    <a:pt x="175" y="64"/>
                  </a:lnTo>
                  <a:lnTo>
                    <a:pt x="177" y="66"/>
                  </a:lnTo>
                  <a:lnTo>
                    <a:pt x="178" y="69"/>
                  </a:lnTo>
                  <a:lnTo>
                    <a:pt x="180" y="83"/>
                  </a:lnTo>
                  <a:lnTo>
                    <a:pt x="160" y="85"/>
                  </a:lnTo>
                  <a:lnTo>
                    <a:pt x="152" y="86"/>
                  </a:lnTo>
                  <a:lnTo>
                    <a:pt x="142" y="86"/>
                  </a:lnTo>
                  <a:lnTo>
                    <a:pt x="139" y="86"/>
                  </a:lnTo>
                  <a:lnTo>
                    <a:pt x="137" y="86"/>
                  </a:lnTo>
                  <a:lnTo>
                    <a:pt x="119" y="89"/>
                  </a:lnTo>
                  <a:lnTo>
                    <a:pt x="114" y="89"/>
                  </a:lnTo>
                  <a:lnTo>
                    <a:pt x="113" y="89"/>
                  </a:lnTo>
                </a:path>
              </a:pathLst>
            </a:custGeom>
            <a:noFill/>
            <a:ln w="6350" cap="rnd">
              <a:solidFill>
                <a:srgbClr val="990000"/>
              </a:solidFill>
              <a:round/>
              <a:headEnd/>
              <a:tailEnd/>
            </a:ln>
          </p:spPr>
          <p:txBody>
            <a:bodyPr/>
            <a:lstStyle/>
            <a:p>
              <a:endParaRPr lang="en-US" dirty="0"/>
            </a:p>
          </p:txBody>
        </p:sp>
        <p:sp>
          <p:nvSpPr>
            <p:cNvPr id="30" name="Freeform 221"/>
            <p:cNvSpPr>
              <a:spLocks/>
            </p:cNvSpPr>
            <p:nvPr/>
          </p:nvSpPr>
          <p:spPr bwMode="auto">
            <a:xfrm>
              <a:off x="3532" y="1916"/>
              <a:ext cx="660" cy="389"/>
            </a:xfrm>
            <a:custGeom>
              <a:avLst/>
              <a:gdLst>
                <a:gd name="T0" fmla="*/ 607 w 663"/>
                <a:gd name="T1" fmla="*/ 223 h 384"/>
                <a:gd name="T2" fmla="*/ 621 w 663"/>
                <a:gd name="T3" fmla="*/ 240 h 384"/>
                <a:gd name="T4" fmla="*/ 635 w 663"/>
                <a:gd name="T5" fmla="*/ 282 h 384"/>
                <a:gd name="T6" fmla="*/ 614 w 663"/>
                <a:gd name="T7" fmla="*/ 286 h 384"/>
                <a:gd name="T8" fmla="*/ 571 w 663"/>
                <a:gd name="T9" fmla="*/ 296 h 384"/>
                <a:gd name="T10" fmla="*/ 548 w 663"/>
                <a:gd name="T11" fmla="*/ 302 h 384"/>
                <a:gd name="T12" fmla="*/ 499 w 663"/>
                <a:gd name="T13" fmla="*/ 311 h 384"/>
                <a:gd name="T14" fmla="*/ 478 w 663"/>
                <a:gd name="T15" fmla="*/ 316 h 384"/>
                <a:gd name="T16" fmla="*/ 446 w 663"/>
                <a:gd name="T17" fmla="*/ 323 h 384"/>
                <a:gd name="T18" fmla="*/ 417 w 663"/>
                <a:gd name="T19" fmla="*/ 328 h 384"/>
                <a:gd name="T20" fmla="*/ 409 w 663"/>
                <a:gd name="T21" fmla="*/ 329 h 384"/>
                <a:gd name="T22" fmla="*/ 350 w 663"/>
                <a:gd name="T23" fmla="*/ 341 h 384"/>
                <a:gd name="T24" fmla="*/ 312 w 663"/>
                <a:gd name="T25" fmla="*/ 347 h 384"/>
                <a:gd name="T26" fmla="*/ 273 w 663"/>
                <a:gd name="T27" fmla="*/ 354 h 384"/>
                <a:gd name="T28" fmla="*/ 245 w 663"/>
                <a:gd name="T29" fmla="*/ 359 h 384"/>
                <a:gd name="T30" fmla="*/ 237 w 663"/>
                <a:gd name="T31" fmla="*/ 361 h 384"/>
                <a:gd name="T32" fmla="*/ 188 w 663"/>
                <a:gd name="T33" fmla="*/ 368 h 384"/>
                <a:gd name="T34" fmla="*/ 162 w 663"/>
                <a:gd name="T35" fmla="*/ 368 h 384"/>
                <a:gd name="T36" fmla="*/ 125 w 663"/>
                <a:gd name="T37" fmla="*/ 374 h 384"/>
                <a:gd name="T38" fmla="*/ 110 w 663"/>
                <a:gd name="T39" fmla="*/ 377 h 384"/>
                <a:gd name="T40" fmla="*/ 72 w 663"/>
                <a:gd name="T41" fmla="*/ 384 h 384"/>
                <a:gd name="T42" fmla="*/ 18 w 663"/>
                <a:gd name="T43" fmla="*/ 391 h 384"/>
                <a:gd name="T44" fmla="*/ 13 w 663"/>
                <a:gd name="T45" fmla="*/ 384 h 384"/>
                <a:gd name="T46" fmla="*/ 62 w 663"/>
                <a:gd name="T47" fmla="*/ 349 h 384"/>
                <a:gd name="T48" fmla="*/ 86 w 663"/>
                <a:gd name="T49" fmla="*/ 313 h 384"/>
                <a:gd name="T50" fmla="*/ 118 w 663"/>
                <a:gd name="T51" fmla="*/ 278 h 384"/>
                <a:gd name="T52" fmla="*/ 152 w 663"/>
                <a:gd name="T53" fmla="*/ 298 h 384"/>
                <a:gd name="T54" fmla="*/ 192 w 663"/>
                <a:gd name="T55" fmla="*/ 289 h 384"/>
                <a:gd name="T56" fmla="*/ 224 w 663"/>
                <a:gd name="T57" fmla="*/ 273 h 384"/>
                <a:gd name="T58" fmla="*/ 255 w 663"/>
                <a:gd name="T59" fmla="*/ 258 h 384"/>
                <a:gd name="T60" fmla="*/ 266 w 663"/>
                <a:gd name="T61" fmla="*/ 229 h 384"/>
                <a:gd name="T62" fmla="*/ 283 w 663"/>
                <a:gd name="T63" fmla="*/ 188 h 384"/>
                <a:gd name="T64" fmla="*/ 295 w 663"/>
                <a:gd name="T65" fmla="*/ 155 h 384"/>
                <a:gd name="T66" fmla="*/ 317 w 663"/>
                <a:gd name="T67" fmla="*/ 130 h 384"/>
                <a:gd name="T68" fmla="*/ 336 w 663"/>
                <a:gd name="T69" fmla="*/ 120 h 384"/>
                <a:gd name="T70" fmla="*/ 365 w 663"/>
                <a:gd name="T71" fmla="*/ 68 h 384"/>
                <a:gd name="T72" fmla="*/ 389 w 663"/>
                <a:gd name="T73" fmla="*/ 18 h 384"/>
                <a:gd name="T74" fmla="*/ 406 w 663"/>
                <a:gd name="T75" fmla="*/ 9 h 384"/>
                <a:gd name="T76" fmla="*/ 436 w 663"/>
                <a:gd name="T77" fmla="*/ 27 h 384"/>
                <a:gd name="T78" fmla="*/ 449 w 663"/>
                <a:gd name="T79" fmla="*/ 5 h 384"/>
                <a:gd name="T80" fmla="*/ 479 w 663"/>
                <a:gd name="T81" fmla="*/ 27 h 384"/>
                <a:gd name="T82" fmla="*/ 506 w 663"/>
                <a:gd name="T83" fmla="*/ 45 h 384"/>
                <a:gd name="T84" fmla="*/ 510 w 663"/>
                <a:gd name="T85" fmla="*/ 57 h 384"/>
                <a:gd name="T86" fmla="*/ 499 w 663"/>
                <a:gd name="T87" fmla="*/ 74 h 384"/>
                <a:gd name="T88" fmla="*/ 493 w 663"/>
                <a:gd name="T89" fmla="*/ 88 h 384"/>
                <a:gd name="T90" fmla="*/ 520 w 663"/>
                <a:gd name="T91" fmla="*/ 96 h 384"/>
                <a:gd name="T92" fmla="*/ 555 w 663"/>
                <a:gd name="T93" fmla="*/ 114 h 384"/>
                <a:gd name="T94" fmla="*/ 596 w 663"/>
                <a:gd name="T95" fmla="*/ 166 h 384"/>
                <a:gd name="T96" fmla="*/ 550 w 663"/>
                <a:gd name="T97" fmla="*/ 148 h 384"/>
                <a:gd name="T98" fmla="*/ 590 w 663"/>
                <a:gd name="T99" fmla="*/ 173 h 384"/>
                <a:gd name="T100" fmla="*/ 594 w 663"/>
                <a:gd name="T101" fmla="*/ 196 h 384"/>
                <a:gd name="T102" fmla="*/ 587 w 663"/>
                <a:gd name="T103" fmla="*/ 214 h 38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663"/>
                <a:gd name="T157" fmla="*/ 0 h 384"/>
                <a:gd name="T158" fmla="*/ 663 w 663"/>
                <a:gd name="T159" fmla="*/ 384 h 38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663" h="384">
                  <a:moveTo>
                    <a:pt x="603" y="213"/>
                  </a:moveTo>
                  <a:lnTo>
                    <a:pt x="604" y="215"/>
                  </a:lnTo>
                  <a:lnTo>
                    <a:pt x="606" y="213"/>
                  </a:lnTo>
                  <a:lnTo>
                    <a:pt x="613" y="217"/>
                  </a:lnTo>
                  <a:lnTo>
                    <a:pt x="616" y="230"/>
                  </a:lnTo>
                  <a:lnTo>
                    <a:pt x="616" y="231"/>
                  </a:lnTo>
                  <a:lnTo>
                    <a:pt x="616" y="233"/>
                  </a:lnTo>
                  <a:lnTo>
                    <a:pt x="620" y="234"/>
                  </a:lnTo>
                  <a:lnTo>
                    <a:pt x="627" y="234"/>
                  </a:lnTo>
                  <a:lnTo>
                    <a:pt x="632" y="235"/>
                  </a:lnTo>
                  <a:lnTo>
                    <a:pt x="642" y="231"/>
                  </a:lnTo>
                  <a:lnTo>
                    <a:pt x="662" y="270"/>
                  </a:lnTo>
                  <a:lnTo>
                    <a:pt x="650" y="271"/>
                  </a:lnTo>
                  <a:lnTo>
                    <a:pt x="641" y="274"/>
                  </a:lnTo>
                  <a:lnTo>
                    <a:pt x="630" y="277"/>
                  </a:lnTo>
                  <a:lnTo>
                    <a:pt x="628" y="277"/>
                  </a:lnTo>
                  <a:lnTo>
                    <a:pt x="625" y="277"/>
                  </a:lnTo>
                  <a:lnTo>
                    <a:pt x="623" y="278"/>
                  </a:lnTo>
                  <a:lnTo>
                    <a:pt x="620" y="278"/>
                  </a:lnTo>
                  <a:lnTo>
                    <a:pt x="610" y="281"/>
                  </a:lnTo>
                  <a:lnTo>
                    <a:pt x="609" y="281"/>
                  </a:lnTo>
                  <a:lnTo>
                    <a:pt x="606" y="281"/>
                  </a:lnTo>
                  <a:lnTo>
                    <a:pt x="588" y="285"/>
                  </a:lnTo>
                  <a:lnTo>
                    <a:pt x="577" y="288"/>
                  </a:lnTo>
                  <a:lnTo>
                    <a:pt x="574" y="288"/>
                  </a:lnTo>
                  <a:lnTo>
                    <a:pt x="559" y="292"/>
                  </a:lnTo>
                  <a:lnTo>
                    <a:pt x="556" y="294"/>
                  </a:lnTo>
                  <a:lnTo>
                    <a:pt x="553" y="294"/>
                  </a:lnTo>
                  <a:lnTo>
                    <a:pt x="546" y="295"/>
                  </a:lnTo>
                  <a:lnTo>
                    <a:pt x="542" y="295"/>
                  </a:lnTo>
                  <a:lnTo>
                    <a:pt x="521" y="301"/>
                  </a:lnTo>
                  <a:lnTo>
                    <a:pt x="518" y="301"/>
                  </a:lnTo>
                  <a:lnTo>
                    <a:pt x="503" y="303"/>
                  </a:lnTo>
                  <a:lnTo>
                    <a:pt x="499" y="305"/>
                  </a:lnTo>
                  <a:lnTo>
                    <a:pt x="496" y="305"/>
                  </a:lnTo>
                  <a:lnTo>
                    <a:pt x="490" y="306"/>
                  </a:lnTo>
                  <a:lnTo>
                    <a:pt x="486" y="308"/>
                  </a:lnTo>
                  <a:lnTo>
                    <a:pt x="482" y="308"/>
                  </a:lnTo>
                  <a:lnTo>
                    <a:pt x="479" y="309"/>
                  </a:lnTo>
                  <a:lnTo>
                    <a:pt x="464" y="312"/>
                  </a:lnTo>
                  <a:lnTo>
                    <a:pt x="461" y="312"/>
                  </a:lnTo>
                  <a:lnTo>
                    <a:pt x="454" y="313"/>
                  </a:lnTo>
                  <a:lnTo>
                    <a:pt x="450" y="315"/>
                  </a:lnTo>
                  <a:lnTo>
                    <a:pt x="447" y="315"/>
                  </a:lnTo>
                  <a:lnTo>
                    <a:pt x="443" y="316"/>
                  </a:lnTo>
                  <a:lnTo>
                    <a:pt x="440" y="317"/>
                  </a:lnTo>
                  <a:lnTo>
                    <a:pt x="429" y="319"/>
                  </a:lnTo>
                  <a:lnTo>
                    <a:pt x="421" y="320"/>
                  </a:lnTo>
                  <a:lnTo>
                    <a:pt x="420" y="320"/>
                  </a:lnTo>
                  <a:lnTo>
                    <a:pt x="417" y="321"/>
                  </a:lnTo>
                  <a:lnTo>
                    <a:pt x="415" y="321"/>
                  </a:lnTo>
                  <a:lnTo>
                    <a:pt x="414" y="321"/>
                  </a:lnTo>
                  <a:lnTo>
                    <a:pt x="413" y="321"/>
                  </a:lnTo>
                  <a:lnTo>
                    <a:pt x="386" y="327"/>
                  </a:lnTo>
                  <a:lnTo>
                    <a:pt x="379" y="328"/>
                  </a:lnTo>
                  <a:lnTo>
                    <a:pt x="376" y="328"/>
                  </a:lnTo>
                  <a:lnTo>
                    <a:pt x="367" y="331"/>
                  </a:lnTo>
                  <a:lnTo>
                    <a:pt x="354" y="333"/>
                  </a:lnTo>
                  <a:lnTo>
                    <a:pt x="350" y="334"/>
                  </a:lnTo>
                  <a:lnTo>
                    <a:pt x="344" y="334"/>
                  </a:lnTo>
                  <a:lnTo>
                    <a:pt x="337" y="335"/>
                  </a:lnTo>
                  <a:lnTo>
                    <a:pt x="324" y="338"/>
                  </a:lnTo>
                  <a:lnTo>
                    <a:pt x="314" y="339"/>
                  </a:lnTo>
                  <a:lnTo>
                    <a:pt x="311" y="341"/>
                  </a:lnTo>
                  <a:lnTo>
                    <a:pt x="310" y="341"/>
                  </a:lnTo>
                  <a:lnTo>
                    <a:pt x="303" y="342"/>
                  </a:lnTo>
                  <a:lnTo>
                    <a:pt x="287" y="344"/>
                  </a:lnTo>
                  <a:lnTo>
                    <a:pt x="275" y="345"/>
                  </a:lnTo>
                  <a:lnTo>
                    <a:pt x="271" y="346"/>
                  </a:lnTo>
                  <a:lnTo>
                    <a:pt x="265" y="346"/>
                  </a:lnTo>
                  <a:lnTo>
                    <a:pt x="261" y="348"/>
                  </a:lnTo>
                  <a:lnTo>
                    <a:pt x="253" y="348"/>
                  </a:lnTo>
                  <a:lnTo>
                    <a:pt x="247" y="349"/>
                  </a:lnTo>
                  <a:lnTo>
                    <a:pt x="243" y="351"/>
                  </a:lnTo>
                  <a:lnTo>
                    <a:pt x="241" y="351"/>
                  </a:lnTo>
                  <a:lnTo>
                    <a:pt x="240" y="351"/>
                  </a:lnTo>
                  <a:lnTo>
                    <a:pt x="239" y="351"/>
                  </a:lnTo>
                  <a:lnTo>
                    <a:pt x="236" y="351"/>
                  </a:lnTo>
                  <a:lnTo>
                    <a:pt x="223" y="352"/>
                  </a:lnTo>
                  <a:lnTo>
                    <a:pt x="201" y="355"/>
                  </a:lnTo>
                  <a:lnTo>
                    <a:pt x="198" y="356"/>
                  </a:lnTo>
                  <a:lnTo>
                    <a:pt x="190" y="358"/>
                  </a:lnTo>
                  <a:lnTo>
                    <a:pt x="187" y="358"/>
                  </a:lnTo>
                  <a:lnTo>
                    <a:pt x="175" y="359"/>
                  </a:lnTo>
                  <a:lnTo>
                    <a:pt x="171" y="359"/>
                  </a:lnTo>
                  <a:lnTo>
                    <a:pt x="172" y="356"/>
                  </a:lnTo>
                  <a:lnTo>
                    <a:pt x="164" y="358"/>
                  </a:lnTo>
                  <a:lnTo>
                    <a:pt x="157" y="359"/>
                  </a:lnTo>
                  <a:lnTo>
                    <a:pt x="148" y="359"/>
                  </a:lnTo>
                  <a:lnTo>
                    <a:pt x="148" y="362"/>
                  </a:lnTo>
                  <a:lnTo>
                    <a:pt x="130" y="364"/>
                  </a:lnTo>
                  <a:lnTo>
                    <a:pt x="127" y="364"/>
                  </a:lnTo>
                  <a:lnTo>
                    <a:pt x="125" y="366"/>
                  </a:lnTo>
                  <a:lnTo>
                    <a:pt x="122" y="366"/>
                  </a:lnTo>
                  <a:lnTo>
                    <a:pt x="120" y="366"/>
                  </a:lnTo>
                  <a:lnTo>
                    <a:pt x="118" y="367"/>
                  </a:lnTo>
                  <a:lnTo>
                    <a:pt x="111" y="367"/>
                  </a:lnTo>
                  <a:lnTo>
                    <a:pt x="100" y="369"/>
                  </a:lnTo>
                  <a:lnTo>
                    <a:pt x="91" y="371"/>
                  </a:lnTo>
                  <a:lnTo>
                    <a:pt x="89" y="371"/>
                  </a:lnTo>
                  <a:lnTo>
                    <a:pt x="87" y="371"/>
                  </a:lnTo>
                  <a:lnTo>
                    <a:pt x="72" y="374"/>
                  </a:lnTo>
                  <a:lnTo>
                    <a:pt x="68" y="374"/>
                  </a:lnTo>
                  <a:lnTo>
                    <a:pt x="58" y="376"/>
                  </a:lnTo>
                  <a:lnTo>
                    <a:pt x="36" y="378"/>
                  </a:lnTo>
                  <a:lnTo>
                    <a:pt x="34" y="378"/>
                  </a:lnTo>
                  <a:lnTo>
                    <a:pt x="18" y="381"/>
                  </a:lnTo>
                  <a:lnTo>
                    <a:pt x="5" y="383"/>
                  </a:lnTo>
                  <a:lnTo>
                    <a:pt x="2" y="383"/>
                  </a:lnTo>
                  <a:lnTo>
                    <a:pt x="0" y="383"/>
                  </a:lnTo>
                  <a:lnTo>
                    <a:pt x="4" y="381"/>
                  </a:lnTo>
                  <a:lnTo>
                    <a:pt x="13" y="374"/>
                  </a:lnTo>
                  <a:lnTo>
                    <a:pt x="18" y="374"/>
                  </a:lnTo>
                  <a:lnTo>
                    <a:pt x="44" y="360"/>
                  </a:lnTo>
                  <a:lnTo>
                    <a:pt x="44" y="358"/>
                  </a:lnTo>
                  <a:lnTo>
                    <a:pt x="62" y="342"/>
                  </a:lnTo>
                  <a:lnTo>
                    <a:pt x="62" y="341"/>
                  </a:lnTo>
                  <a:lnTo>
                    <a:pt x="62" y="334"/>
                  </a:lnTo>
                  <a:lnTo>
                    <a:pt x="72" y="327"/>
                  </a:lnTo>
                  <a:lnTo>
                    <a:pt x="73" y="315"/>
                  </a:lnTo>
                  <a:lnTo>
                    <a:pt x="84" y="305"/>
                  </a:lnTo>
                  <a:lnTo>
                    <a:pt x="86" y="305"/>
                  </a:lnTo>
                  <a:lnTo>
                    <a:pt x="94" y="298"/>
                  </a:lnTo>
                  <a:lnTo>
                    <a:pt x="100" y="295"/>
                  </a:lnTo>
                  <a:lnTo>
                    <a:pt x="104" y="291"/>
                  </a:lnTo>
                  <a:lnTo>
                    <a:pt x="112" y="281"/>
                  </a:lnTo>
                  <a:lnTo>
                    <a:pt x="120" y="270"/>
                  </a:lnTo>
                  <a:lnTo>
                    <a:pt x="129" y="260"/>
                  </a:lnTo>
                  <a:lnTo>
                    <a:pt x="133" y="262"/>
                  </a:lnTo>
                  <a:lnTo>
                    <a:pt x="130" y="265"/>
                  </a:lnTo>
                  <a:lnTo>
                    <a:pt x="134" y="277"/>
                  </a:lnTo>
                  <a:lnTo>
                    <a:pt x="154" y="290"/>
                  </a:lnTo>
                  <a:lnTo>
                    <a:pt x="159" y="294"/>
                  </a:lnTo>
                  <a:lnTo>
                    <a:pt x="178" y="281"/>
                  </a:lnTo>
                  <a:lnTo>
                    <a:pt x="183" y="274"/>
                  </a:lnTo>
                  <a:lnTo>
                    <a:pt x="187" y="277"/>
                  </a:lnTo>
                  <a:lnTo>
                    <a:pt x="194" y="281"/>
                  </a:lnTo>
                  <a:lnTo>
                    <a:pt x="197" y="284"/>
                  </a:lnTo>
                  <a:lnTo>
                    <a:pt x="204" y="277"/>
                  </a:lnTo>
                  <a:lnTo>
                    <a:pt x="215" y="271"/>
                  </a:lnTo>
                  <a:lnTo>
                    <a:pt x="216" y="273"/>
                  </a:lnTo>
                  <a:lnTo>
                    <a:pt x="226" y="266"/>
                  </a:lnTo>
                  <a:lnTo>
                    <a:pt x="223" y="262"/>
                  </a:lnTo>
                  <a:lnTo>
                    <a:pt x="223" y="258"/>
                  </a:lnTo>
                  <a:lnTo>
                    <a:pt x="232" y="262"/>
                  </a:lnTo>
                  <a:lnTo>
                    <a:pt x="254" y="248"/>
                  </a:lnTo>
                  <a:lnTo>
                    <a:pt x="257" y="252"/>
                  </a:lnTo>
                  <a:lnTo>
                    <a:pt x="268" y="241"/>
                  </a:lnTo>
                  <a:lnTo>
                    <a:pt x="272" y="230"/>
                  </a:lnTo>
                  <a:lnTo>
                    <a:pt x="273" y="227"/>
                  </a:lnTo>
                  <a:lnTo>
                    <a:pt x="271" y="224"/>
                  </a:lnTo>
                  <a:lnTo>
                    <a:pt x="268" y="223"/>
                  </a:lnTo>
                  <a:lnTo>
                    <a:pt x="265" y="220"/>
                  </a:lnTo>
                  <a:lnTo>
                    <a:pt x="271" y="210"/>
                  </a:lnTo>
                  <a:lnTo>
                    <a:pt x="273" y="198"/>
                  </a:lnTo>
                  <a:lnTo>
                    <a:pt x="280" y="188"/>
                  </a:lnTo>
                  <a:lnTo>
                    <a:pt x="285" y="184"/>
                  </a:lnTo>
                  <a:lnTo>
                    <a:pt x="285" y="183"/>
                  </a:lnTo>
                  <a:lnTo>
                    <a:pt x="287" y="174"/>
                  </a:lnTo>
                  <a:lnTo>
                    <a:pt x="287" y="169"/>
                  </a:lnTo>
                  <a:lnTo>
                    <a:pt x="292" y="158"/>
                  </a:lnTo>
                  <a:lnTo>
                    <a:pt x="297" y="151"/>
                  </a:lnTo>
                  <a:lnTo>
                    <a:pt x="299" y="141"/>
                  </a:lnTo>
                  <a:lnTo>
                    <a:pt x="300" y="140"/>
                  </a:lnTo>
                  <a:lnTo>
                    <a:pt x="303" y="113"/>
                  </a:lnTo>
                  <a:lnTo>
                    <a:pt x="310" y="116"/>
                  </a:lnTo>
                  <a:lnTo>
                    <a:pt x="319" y="126"/>
                  </a:lnTo>
                  <a:lnTo>
                    <a:pt x="333" y="129"/>
                  </a:lnTo>
                  <a:lnTo>
                    <a:pt x="337" y="123"/>
                  </a:lnTo>
                  <a:lnTo>
                    <a:pt x="340" y="120"/>
                  </a:lnTo>
                  <a:lnTo>
                    <a:pt x="340" y="117"/>
                  </a:lnTo>
                  <a:lnTo>
                    <a:pt x="340" y="116"/>
                  </a:lnTo>
                  <a:lnTo>
                    <a:pt x="347" y="87"/>
                  </a:lnTo>
                  <a:lnTo>
                    <a:pt x="351" y="77"/>
                  </a:lnTo>
                  <a:lnTo>
                    <a:pt x="351" y="76"/>
                  </a:lnTo>
                  <a:lnTo>
                    <a:pt x="364" y="84"/>
                  </a:lnTo>
                  <a:lnTo>
                    <a:pt x="369" y="66"/>
                  </a:lnTo>
                  <a:lnTo>
                    <a:pt x="383" y="54"/>
                  </a:lnTo>
                  <a:lnTo>
                    <a:pt x="383" y="47"/>
                  </a:lnTo>
                  <a:lnTo>
                    <a:pt x="386" y="43"/>
                  </a:lnTo>
                  <a:lnTo>
                    <a:pt x="390" y="38"/>
                  </a:lnTo>
                  <a:lnTo>
                    <a:pt x="393" y="18"/>
                  </a:lnTo>
                  <a:lnTo>
                    <a:pt x="392" y="0"/>
                  </a:lnTo>
                  <a:lnTo>
                    <a:pt x="397" y="2"/>
                  </a:lnTo>
                  <a:lnTo>
                    <a:pt x="400" y="4"/>
                  </a:lnTo>
                  <a:lnTo>
                    <a:pt x="403" y="6"/>
                  </a:lnTo>
                  <a:lnTo>
                    <a:pt x="410" y="9"/>
                  </a:lnTo>
                  <a:lnTo>
                    <a:pt x="413" y="11"/>
                  </a:lnTo>
                  <a:lnTo>
                    <a:pt x="421" y="16"/>
                  </a:lnTo>
                  <a:lnTo>
                    <a:pt x="424" y="18"/>
                  </a:lnTo>
                  <a:lnTo>
                    <a:pt x="424" y="19"/>
                  </a:lnTo>
                  <a:lnTo>
                    <a:pt x="440" y="27"/>
                  </a:lnTo>
                  <a:lnTo>
                    <a:pt x="443" y="13"/>
                  </a:lnTo>
                  <a:lnTo>
                    <a:pt x="443" y="9"/>
                  </a:lnTo>
                  <a:lnTo>
                    <a:pt x="446" y="5"/>
                  </a:lnTo>
                  <a:lnTo>
                    <a:pt x="449" y="4"/>
                  </a:lnTo>
                  <a:lnTo>
                    <a:pt x="453" y="5"/>
                  </a:lnTo>
                  <a:lnTo>
                    <a:pt x="465" y="9"/>
                  </a:lnTo>
                  <a:lnTo>
                    <a:pt x="470" y="12"/>
                  </a:lnTo>
                  <a:lnTo>
                    <a:pt x="465" y="23"/>
                  </a:lnTo>
                  <a:lnTo>
                    <a:pt x="479" y="27"/>
                  </a:lnTo>
                  <a:lnTo>
                    <a:pt x="483" y="27"/>
                  </a:lnTo>
                  <a:lnTo>
                    <a:pt x="490" y="29"/>
                  </a:lnTo>
                  <a:lnTo>
                    <a:pt x="490" y="33"/>
                  </a:lnTo>
                  <a:lnTo>
                    <a:pt x="500" y="34"/>
                  </a:lnTo>
                  <a:lnTo>
                    <a:pt x="503" y="37"/>
                  </a:lnTo>
                  <a:lnTo>
                    <a:pt x="510" y="43"/>
                  </a:lnTo>
                  <a:lnTo>
                    <a:pt x="511" y="45"/>
                  </a:lnTo>
                  <a:lnTo>
                    <a:pt x="513" y="51"/>
                  </a:lnTo>
                  <a:lnTo>
                    <a:pt x="513" y="52"/>
                  </a:lnTo>
                  <a:lnTo>
                    <a:pt x="514" y="55"/>
                  </a:lnTo>
                  <a:lnTo>
                    <a:pt x="511" y="61"/>
                  </a:lnTo>
                  <a:lnTo>
                    <a:pt x="509" y="63"/>
                  </a:lnTo>
                  <a:lnTo>
                    <a:pt x="507" y="65"/>
                  </a:lnTo>
                  <a:lnTo>
                    <a:pt x="509" y="69"/>
                  </a:lnTo>
                  <a:lnTo>
                    <a:pt x="503" y="72"/>
                  </a:lnTo>
                  <a:lnTo>
                    <a:pt x="503" y="70"/>
                  </a:lnTo>
                  <a:lnTo>
                    <a:pt x="502" y="70"/>
                  </a:lnTo>
                  <a:lnTo>
                    <a:pt x="499" y="72"/>
                  </a:lnTo>
                  <a:lnTo>
                    <a:pt x="500" y="79"/>
                  </a:lnTo>
                  <a:lnTo>
                    <a:pt x="497" y="86"/>
                  </a:lnTo>
                  <a:lnTo>
                    <a:pt x="497" y="87"/>
                  </a:lnTo>
                  <a:lnTo>
                    <a:pt x="497" y="94"/>
                  </a:lnTo>
                  <a:lnTo>
                    <a:pt x="503" y="102"/>
                  </a:lnTo>
                  <a:lnTo>
                    <a:pt x="506" y="104"/>
                  </a:lnTo>
                  <a:lnTo>
                    <a:pt x="524" y="94"/>
                  </a:lnTo>
                  <a:lnTo>
                    <a:pt x="528" y="105"/>
                  </a:lnTo>
                  <a:lnTo>
                    <a:pt x="531" y="106"/>
                  </a:lnTo>
                  <a:lnTo>
                    <a:pt x="534" y="111"/>
                  </a:lnTo>
                  <a:lnTo>
                    <a:pt x="541" y="113"/>
                  </a:lnTo>
                  <a:lnTo>
                    <a:pt x="561" y="112"/>
                  </a:lnTo>
                  <a:lnTo>
                    <a:pt x="572" y="123"/>
                  </a:lnTo>
                  <a:lnTo>
                    <a:pt x="599" y="133"/>
                  </a:lnTo>
                  <a:lnTo>
                    <a:pt x="596" y="149"/>
                  </a:lnTo>
                  <a:lnTo>
                    <a:pt x="598" y="156"/>
                  </a:lnTo>
                  <a:lnTo>
                    <a:pt x="602" y="162"/>
                  </a:lnTo>
                  <a:lnTo>
                    <a:pt x="584" y="163"/>
                  </a:lnTo>
                  <a:lnTo>
                    <a:pt x="574" y="154"/>
                  </a:lnTo>
                  <a:lnTo>
                    <a:pt x="568" y="151"/>
                  </a:lnTo>
                  <a:lnTo>
                    <a:pt x="557" y="144"/>
                  </a:lnTo>
                  <a:lnTo>
                    <a:pt x="556" y="144"/>
                  </a:lnTo>
                  <a:lnTo>
                    <a:pt x="559" y="149"/>
                  </a:lnTo>
                  <a:lnTo>
                    <a:pt x="566" y="154"/>
                  </a:lnTo>
                  <a:lnTo>
                    <a:pt x="571" y="155"/>
                  </a:lnTo>
                  <a:lnTo>
                    <a:pt x="579" y="167"/>
                  </a:lnTo>
                  <a:lnTo>
                    <a:pt x="596" y="169"/>
                  </a:lnTo>
                  <a:lnTo>
                    <a:pt x="598" y="174"/>
                  </a:lnTo>
                  <a:lnTo>
                    <a:pt x="600" y="177"/>
                  </a:lnTo>
                  <a:lnTo>
                    <a:pt x="606" y="174"/>
                  </a:lnTo>
                  <a:lnTo>
                    <a:pt x="610" y="188"/>
                  </a:lnTo>
                  <a:lnTo>
                    <a:pt x="600" y="191"/>
                  </a:lnTo>
                  <a:lnTo>
                    <a:pt x="598" y="188"/>
                  </a:lnTo>
                  <a:lnTo>
                    <a:pt x="595" y="192"/>
                  </a:lnTo>
                  <a:lnTo>
                    <a:pt x="603" y="202"/>
                  </a:lnTo>
                  <a:lnTo>
                    <a:pt x="592" y="208"/>
                  </a:lnTo>
                  <a:lnTo>
                    <a:pt x="593" y="208"/>
                  </a:lnTo>
                  <a:lnTo>
                    <a:pt x="603" y="206"/>
                  </a:lnTo>
                  <a:lnTo>
                    <a:pt x="603" y="213"/>
                  </a:lnTo>
                </a:path>
              </a:pathLst>
            </a:custGeom>
            <a:solidFill>
              <a:srgbClr val="CC3300"/>
            </a:solidFill>
            <a:ln w="6350" cap="rnd">
              <a:solidFill>
                <a:srgbClr val="990000"/>
              </a:solidFill>
              <a:round/>
              <a:headEnd/>
              <a:tailEnd/>
            </a:ln>
          </p:spPr>
          <p:txBody>
            <a:bodyPr/>
            <a:lstStyle/>
            <a:p>
              <a:endParaRPr lang="en-US" dirty="0"/>
            </a:p>
          </p:txBody>
        </p:sp>
        <p:sp>
          <p:nvSpPr>
            <p:cNvPr id="31" name="Freeform 222"/>
            <p:cNvSpPr>
              <a:spLocks/>
            </p:cNvSpPr>
            <p:nvPr/>
          </p:nvSpPr>
          <p:spPr bwMode="auto">
            <a:xfrm>
              <a:off x="4161" y="2019"/>
              <a:ext cx="47" cy="114"/>
            </a:xfrm>
            <a:custGeom>
              <a:avLst/>
              <a:gdLst>
                <a:gd name="T0" fmla="*/ 0 w 48"/>
                <a:gd name="T1" fmla="*/ 64 h 113"/>
                <a:gd name="T2" fmla="*/ 0 w 48"/>
                <a:gd name="T3" fmla="*/ 98 h 113"/>
                <a:gd name="T4" fmla="*/ 9 w 48"/>
                <a:gd name="T5" fmla="*/ 114 h 113"/>
                <a:gd name="T6" fmla="*/ 9 w 48"/>
                <a:gd name="T7" fmla="*/ 109 h 113"/>
                <a:gd name="T8" fmla="*/ 12 w 48"/>
                <a:gd name="T9" fmla="*/ 109 h 113"/>
                <a:gd name="T10" fmla="*/ 11 w 48"/>
                <a:gd name="T11" fmla="*/ 111 h 113"/>
                <a:gd name="T12" fmla="*/ 19 w 48"/>
                <a:gd name="T13" fmla="*/ 96 h 113"/>
                <a:gd name="T14" fmla="*/ 24 w 48"/>
                <a:gd name="T15" fmla="*/ 68 h 113"/>
                <a:gd name="T16" fmla="*/ 29 w 48"/>
                <a:gd name="T17" fmla="*/ 27 h 113"/>
                <a:gd name="T18" fmla="*/ 32 w 48"/>
                <a:gd name="T19" fmla="*/ 20 h 113"/>
                <a:gd name="T20" fmla="*/ 37 w 48"/>
                <a:gd name="T21" fmla="*/ 20 h 113"/>
                <a:gd name="T22" fmla="*/ 45 w 48"/>
                <a:gd name="T23" fmla="*/ 0 h 113"/>
                <a:gd name="T24" fmla="*/ 32 w 48"/>
                <a:gd name="T25" fmla="*/ 5 h 113"/>
                <a:gd name="T26" fmla="*/ 26 w 48"/>
                <a:gd name="T27" fmla="*/ 6 h 113"/>
                <a:gd name="T28" fmla="*/ 15 w 48"/>
                <a:gd name="T29" fmla="*/ 10 h 113"/>
                <a:gd name="T30" fmla="*/ 14 w 48"/>
                <a:gd name="T31" fmla="*/ 16 h 113"/>
                <a:gd name="T32" fmla="*/ 7 w 48"/>
                <a:gd name="T33" fmla="*/ 23 h 113"/>
                <a:gd name="T34" fmla="*/ 14 w 48"/>
                <a:gd name="T35" fmla="*/ 24 h 113"/>
                <a:gd name="T36" fmla="*/ 1 w 48"/>
                <a:gd name="T37" fmla="*/ 56 h 113"/>
                <a:gd name="T38" fmla="*/ 0 w 48"/>
                <a:gd name="T39" fmla="*/ 64 h 11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48"/>
                <a:gd name="T61" fmla="*/ 0 h 113"/>
                <a:gd name="T62" fmla="*/ 48 w 48"/>
                <a:gd name="T63" fmla="*/ 113 h 113"/>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48" h="113">
                  <a:moveTo>
                    <a:pt x="0" y="62"/>
                  </a:moveTo>
                  <a:lnTo>
                    <a:pt x="0" y="96"/>
                  </a:lnTo>
                  <a:lnTo>
                    <a:pt x="9" y="112"/>
                  </a:lnTo>
                  <a:lnTo>
                    <a:pt x="9" y="107"/>
                  </a:lnTo>
                  <a:lnTo>
                    <a:pt x="12" y="107"/>
                  </a:lnTo>
                  <a:lnTo>
                    <a:pt x="11" y="109"/>
                  </a:lnTo>
                  <a:lnTo>
                    <a:pt x="19" y="94"/>
                  </a:lnTo>
                  <a:lnTo>
                    <a:pt x="25" y="66"/>
                  </a:lnTo>
                  <a:lnTo>
                    <a:pt x="31" y="27"/>
                  </a:lnTo>
                  <a:lnTo>
                    <a:pt x="34" y="20"/>
                  </a:lnTo>
                  <a:lnTo>
                    <a:pt x="39" y="20"/>
                  </a:lnTo>
                  <a:lnTo>
                    <a:pt x="47" y="0"/>
                  </a:lnTo>
                  <a:lnTo>
                    <a:pt x="34" y="5"/>
                  </a:lnTo>
                  <a:lnTo>
                    <a:pt x="28" y="6"/>
                  </a:lnTo>
                  <a:lnTo>
                    <a:pt x="15" y="10"/>
                  </a:lnTo>
                  <a:lnTo>
                    <a:pt x="14" y="16"/>
                  </a:lnTo>
                  <a:lnTo>
                    <a:pt x="7" y="23"/>
                  </a:lnTo>
                  <a:lnTo>
                    <a:pt x="14" y="24"/>
                  </a:lnTo>
                  <a:lnTo>
                    <a:pt x="1" y="56"/>
                  </a:lnTo>
                  <a:lnTo>
                    <a:pt x="0" y="62"/>
                  </a:lnTo>
                </a:path>
              </a:pathLst>
            </a:custGeom>
            <a:solidFill>
              <a:srgbClr val="CC3300"/>
            </a:solidFill>
            <a:ln w="6350" cap="rnd">
              <a:solidFill>
                <a:srgbClr val="993300"/>
              </a:solidFill>
              <a:round/>
              <a:headEnd/>
              <a:tailEnd/>
            </a:ln>
          </p:spPr>
          <p:txBody>
            <a:bodyPr/>
            <a:lstStyle/>
            <a:p>
              <a:endParaRPr lang="en-US" dirty="0"/>
            </a:p>
          </p:txBody>
        </p:sp>
        <p:sp>
          <p:nvSpPr>
            <p:cNvPr id="32" name="Freeform 223"/>
            <p:cNvSpPr>
              <a:spLocks/>
            </p:cNvSpPr>
            <p:nvPr/>
          </p:nvSpPr>
          <p:spPr bwMode="auto">
            <a:xfrm>
              <a:off x="3595" y="1824"/>
              <a:ext cx="380" cy="392"/>
            </a:xfrm>
            <a:custGeom>
              <a:avLst/>
              <a:gdLst>
                <a:gd name="T0" fmla="*/ 90 w 383"/>
                <a:gd name="T1" fmla="*/ 147 h 387"/>
                <a:gd name="T2" fmla="*/ 103 w 383"/>
                <a:gd name="T3" fmla="*/ 134 h 387"/>
                <a:gd name="T4" fmla="*/ 112 w 383"/>
                <a:gd name="T5" fmla="*/ 119 h 387"/>
                <a:gd name="T6" fmla="*/ 115 w 383"/>
                <a:gd name="T7" fmla="*/ 101 h 387"/>
                <a:gd name="T8" fmla="*/ 122 w 383"/>
                <a:gd name="T9" fmla="*/ 76 h 387"/>
                <a:gd name="T10" fmla="*/ 121 w 383"/>
                <a:gd name="T11" fmla="*/ 55 h 387"/>
                <a:gd name="T12" fmla="*/ 125 w 383"/>
                <a:gd name="T13" fmla="*/ 29 h 387"/>
                <a:gd name="T14" fmla="*/ 122 w 383"/>
                <a:gd name="T15" fmla="*/ 16 h 387"/>
                <a:gd name="T16" fmla="*/ 125 w 383"/>
                <a:gd name="T17" fmla="*/ 1 h 387"/>
                <a:gd name="T18" fmla="*/ 128 w 383"/>
                <a:gd name="T19" fmla="*/ 5 h 387"/>
                <a:gd name="T20" fmla="*/ 130 w 383"/>
                <a:gd name="T21" fmla="*/ 22 h 387"/>
                <a:gd name="T22" fmla="*/ 135 w 383"/>
                <a:gd name="T23" fmla="*/ 44 h 387"/>
                <a:gd name="T24" fmla="*/ 137 w 383"/>
                <a:gd name="T25" fmla="*/ 64 h 387"/>
                <a:gd name="T26" fmla="*/ 139 w 383"/>
                <a:gd name="T27" fmla="*/ 73 h 387"/>
                <a:gd name="T28" fmla="*/ 144 w 383"/>
                <a:gd name="T29" fmla="*/ 100 h 387"/>
                <a:gd name="T30" fmla="*/ 155 w 383"/>
                <a:gd name="T31" fmla="*/ 98 h 387"/>
                <a:gd name="T32" fmla="*/ 193 w 383"/>
                <a:gd name="T33" fmla="*/ 90 h 387"/>
                <a:gd name="T34" fmla="*/ 217 w 383"/>
                <a:gd name="T35" fmla="*/ 86 h 387"/>
                <a:gd name="T36" fmla="*/ 229 w 383"/>
                <a:gd name="T37" fmla="*/ 105 h 387"/>
                <a:gd name="T38" fmla="*/ 243 w 383"/>
                <a:gd name="T39" fmla="*/ 134 h 387"/>
                <a:gd name="T40" fmla="*/ 256 w 383"/>
                <a:gd name="T41" fmla="*/ 119 h 387"/>
                <a:gd name="T42" fmla="*/ 283 w 383"/>
                <a:gd name="T43" fmla="*/ 85 h 387"/>
                <a:gd name="T44" fmla="*/ 310 w 383"/>
                <a:gd name="T45" fmla="*/ 91 h 387"/>
                <a:gd name="T46" fmla="*/ 317 w 383"/>
                <a:gd name="T47" fmla="*/ 78 h 387"/>
                <a:gd name="T48" fmla="*/ 334 w 383"/>
                <a:gd name="T49" fmla="*/ 68 h 387"/>
                <a:gd name="T50" fmla="*/ 356 w 383"/>
                <a:gd name="T51" fmla="*/ 71 h 387"/>
                <a:gd name="T52" fmla="*/ 373 w 383"/>
                <a:gd name="T53" fmla="*/ 98 h 387"/>
                <a:gd name="T54" fmla="*/ 373 w 383"/>
                <a:gd name="T55" fmla="*/ 108 h 387"/>
                <a:gd name="T56" fmla="*/ 353 w 383"/>
                <a:gd name="T57" fmla="*/ 112 h 387"/>
                <a:gd name="T58" fmla="*/ 340 w 383"/>
                <a:gd name="T59" fmla="*/ 104 h 387"/>
                <a:gd name="T60" fmla="*/ 327 w 383"/>
                <a:gd name="T61" fmla="*/ 97 h 387"/>
                <a:gd name="T62" fmla="*/ 320 w 383"/>
                <a:gd name="T63" fmla="*/ 135 h 387"/>
                <a:gd name="T64" fmla="*/ 315 w 383"/>
                <a:gd name="T65" fmla="*/ 150 h 387"/>
                <a:gd name="T66" fmla="*/ 283 w 383"/>
                <a:gd name="T67" fmla="*/ 172 h 387"/>
                <a:gd name="T68" fmla="*/ 272 w 383"/>
                <a:gd name="T69" fmla="*/ 214 h 387"/>
                <a:gd name="T70" fmla="*/ 270 w 383"/>
                <a:gd name="T71" fmla="*/ 221 h 387"/>
                <a:gd name="T72" fmla="*/ 242 w 383"/>
                <a:gd name="T73" fmla="*/ 214 h 387"/>
                <a:gd name="T74" fmla="*/ 231 w 383"/>
                <a:gd name="T75" fmla="*/ 239 h 387"/>
                <a:gd name="T76" fmla="*/ 220 w 383"/>
                <a:gd name="T77" fmla="*/ 267 h 387"/>
                <a:gd name="T78" fmla="*/ 217 w 383"/>
                <a:gd name="T79" fmla="*/ 284 h 387"/>
                <a:gd name="T80" fmla="*/ 203 w 383"/>
                <a:gd name="T81" fmla="*/ 310 h 387"/>
                <a:gd name="T82" fmla="*/ 203 w 383"/>
                <a:gd name="T83" fmla="*/ 324 h 387"/>
                <a:gd name="T84" fmla="*/ 200 w 383"/>
                <a:gd name="T85" fmla="*/ 341 h 387"/>
                <a:gd name="T86" fmla="*/ 166 w 383"/>
                <a:gd name="T87" fmla="*/ 364 h 387"/>
                <a:gd name="T88" fmla="*/ 161 w 383"/>
                <a:gd name="T89" fmla="*/ 368 h 387"/>
                <a:gd name="T90" fmla="*/ 139 w 383"/>
                <a:gd name="T91" fmla="*/ 379 h 387"/>
                <a:gd name="T92" fmla="*/ 122 w 383"/>
                <a:gd name="T93" fmla="*/ 379 h 387"/>
                <a:gd name="T94" fmla="*/ 94 w 383"/>
                <a:gd name="T95" fmla="*/ 396 h 387"/>
                <a:gd name="T96" fmla="*/ 65 w 383"/>
                <a:gd name="T97" fmla="*/ 366 h 387"/>
                <a:gd name="T98" fmla="*/ 52 w 383"/>
                <a:gd name="T99" fmla="*/ 362 h 387"/>
                <a:gd name="T100" fmla="*/ 33 w 383"/>
                <a:gd name="T101" fmla="*/ 342 h 387"/>
                <a:gd name="T102" fmla="*/ 23 w 383"/>
                <a:gd name="T103" fmla="*/ 330 h 387"/>
                <a:gd name="T104" fmla="*/ 15 w 383"/>
                <a:gd name="T105" fmla="*/ 317 h 387"/>
                <a:gd name="T106" fmla="*/ 2 w 383"/>
                <a:gd name="T107" fmla="*/ 291 h 387"/>
                <a:gd name="T108" fmla="*/ 8 w 383"/>
                <a:gd name="T109" fmla="*/ 271 h 387"/>
                <a:gd name="T110" fmla="*/ 22 w 383"/>
                <a:gd name="T111" fmla="*/ 249 h 387"/>
                <a:gd name="T112" fmla="*/ 27 w 383"/>
                <a:gd name="T113" fmla="*/ 248 h 387"/>
                <a:gd name="T114" fmla="*/ 31 w 383"/>
                <a:gd name="T115" fmla="*/ 206 h 387"/>
                <a:gd name="T116" fmla="*/ 48 w 383"/>
                <a:gd name="T117" fmla="*/ 213 h 387"/>
                <a:gd name="T118" fmla="*/ 58 w 383"/>
                <a:gd name="T119" fmla="*/ 186 h 387"/>
                <a:gd name="T120" fmla="*/ 55 w 383"/>
                <a:gd name="T121" fmla="*/ 176 h 387"/>
                <a:gd name="T122" fmla="*/ 59 w 383"/>
                <a:gd name="T123" fmla="*/ 168 h 387"/>
                <a:gd name="T124" fmla="*/ 82 w 383"/>
                <a:gd name="T125" fmla="*/ 154 h 38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383"/>
                <a:gd name="T190" fmla="*/ 0 h 387"/>
                <a:gd name="T191" fmla="*/ 383 w 383"/>
                <a:gd name="T192" fmla="*/ 387 h 38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383" h="387">
                  <a:moveTo>
                    <a:pt x="84" y="150"/>
                  </a:moveTo>
                  <a:lnTo>
                    <a:pt x="89" y="146"/>
                  </a:lnTo>
                  <a:lnTo>
                    <a:pt x="92" y="143"/>
                  </a:lnTo>
                  <a:lnTo>
                    <a:pt x="102" y="135"/>
                  </a:lnTo>
                  <a:lnTo>
                    <a:pt x="103" y="130"/>
                  </a:lnTo>
                  <a:lnTo>
                    <a:pt x="105" y="130"/>
                  </a:lnTo>
                  <a:lnTo>
                    <a:pt x="107" y="124"/>
                  </a:lnTo>
                  <a:lnTo>
                    <a:pt x="109" y="120"/>
                  </a:lnTo>
                  <a:lnTo>
                    <a:pt x="114" y="116"/>
                  </a:lnTo>
                  <a:lnTo>
                    <a:pt x="119" y="113"/>
                  </a:lnTo>
                  <a:lnTo>
                    <a:pt x="120" y="102"/>
                  </a:lnTo>
                  <a:lnTo>
                    <a:pt x="117" y="99"/>
                  </a:lnTo>
                  <a:lnTo>
                    <a:pt x="119" y="88"/>
                  </a:lnTo>
                  <a:lnTo>
                    <a:pt x="120" y="80"/>
                  </a:lnTo>
                  <a:lnTo>
                    <a:pt x="124" y="74"/>
                  </a:lnTo>
                  <a:lnTo>
                    <a:pt x="123" y="67"/>
                  </a:lnTo>
                  <a:lnTo>
                    <a:pt x="123" y="56"/>
                  </a:lnTo>
                  <a:lnTo>
                    <a:pt x="123" y="53"/>
                  </a:lnTo>
                  <a:lnTo>
                    <a:pt x="124" y="49"/>
                  </a:lnTo>
                  <a:lnTo>
                    <a:pt x="127" y="41"/>
                  </a:lnTo>
                  <a:lnTo>
                    <a:pt x="127" y="29"/>
                  </a:lnTo>
                  <a:lnTo>
                    <a:pt x="124" y="27"/>
                  </a:lnTo>
                  <a:lnTo>
                    <a:pt x="124" y="26"/>
                  </a:lnTo>
                  <a:lnTo>
                    <a:pt x="124" y="16"/>
                  </a:lnTo>
                  <a:lnTo>
                    <a:pt x="119" y="6"/>
                  </a:lnTo>
                  <a:lnTo>
                    <a:pt x="121" y="2"/>
                  </a:lnTo>
                  <a:lnTo>
                    <a:pt x="127" y="1"/>
                  </a:lnTo>
                  <a:lnTo>
                    <a:pt x="128" y="0"/>
                  </a:lnTo>
                  <a:lnTo>
                    <a:pt x="128" y="1"/>
                  </a:lnTo>
                  <a:lnTo>
                    <a:pt x="130" y="5"/>
                  </a:lnTo>
                  <a:lnTo>
                    <a:pt x="131" y="16"/>
                  </a:lnTo>
                  <a:lnTo>
                    <a:pt x="132" y="19"/>
                  </a:lnTo>
                  <a:lnTo>
                    <a:pt x="132" y="22"/>
                  </a:lnTo>
                  <a:lnTo>
                    <a:pt x="134" y="24"/>
                  </a:lnTo>
                  <a:lnTo>
                    <a:pt x="135" y="41"/>
                  </a:lnTo>
                  <a:lnTo>
                    <a:pt x="137" y="42"/>
                  </a:lnTo>
                  <a:lnTo>
                    <a:pt x="138" y="51"/>
                  </a:lnTo>
                  <a:lnTo>
                    <a:pt x="138" y="52"/>
                  </a:lnTo>
                  <a:lnTo>
                    <a:pt x="139" y="62"/>
                  </a:lnTo>
                  <a:lnTo>
                    <a:pt x="141" y="66"/>
                  </a:lnTo>
                  <a:lnTo>
                    <a:pt x="141" y="69"/>
                  </a:lnTo>
                  <a:lnTo>
                    <a:pt x="141" y="71"/>
                  </a:lnTo>
                  <a:lnTo>
                    <a:pt x="145" y="95"/>
                  </a:lnTo>
                  <a:lnTo>
                    <a:pt x="145" y="96"/>
                  </a:lnTo>
                  <a:lnTo>
                    <a:pt x="146" y="98"/>
                  </a:lnTo>
                  <a:lnTo>
                    <a:pt x="148" y="98"/>
                  </a:lnTo>
                  <a:lnTo>
                    <a:pt x="155" y="96"/>
                  </a:lnTo>
                  <a:lnTo>
                    <a:pt x="157" y="96"/>
                  </a:lnTo>
                  <a:lnTo>
                    <a:pt x="157" y="95"/>
                  </a:lnTo>
                  <a:lnTo>
                    <a:pt x="195" y="89"/>
                  </a:lnTo>
                  <a:lnTo>
                    <a:pt x="197" y="88"/>
                  </a:lnTo>
                  <a:lnTo>
                    <a:pt x="203" y="87"/>
                  </a:lnTo>
                  <a:lnTo>
                    <a:pt x="207" y="87"/>
                  </a:lnTo>
                  <a:lnTo>
                    <a:pt x="221" y="84"/>
                  </a:lnTo>
                  <a:lnTo>
                    <a:pt x="224" y="84"/>
                  </a:lnTo>
                  <a:lnTo>
                    <a:pt x="231" y="83"/>
                  </a:lnTo>
                  <a:lnTo>
                    <a:pt x="233" y="103"/>
                  </a:lnTo>
                  <a:lnTo>
                    <a:pt x="240" y="138"/>
                  </a:lnTo>
                  <a:lnTo>
                    <a:pt x="247" y="130"/>
                  </a:lnTo>
                  <a:lnTo>
                    <a:pt x="254" y="121"/>
                  </a:lnTo>
                  <a:lnTo>
                    <a:pt x="256" y="118"/>
                  </a:lnTo>
                  <a:lnTo>
                    <a:pt x="260" y="116"/>
                  </a:lnTo>
                  <a:lnTo>
                    <a:pt x="269" y="102"/>
                  </a:lnTo>
                  <a:lnTo>
                    <a:pt x="274" y="103"/>
                  </a:lnTo>
                  <a:lnTo>
                    <a:pt x="287" y="83"/>
                  </a:lnTo>
                  <a:lnTo>
                    <a:pt x="300" y="89"/>
                  </a:lnTo>
                  <a:lnTo>
                    <a:pt x="303" y="89"/>
                  </a:lnTo>
                  <a:lnTo>
                    <a:pt x="314" y="89"/>
                  </a:lnTo>
                  <a:lnTo>
                    <a:pt x="316" y="89"/>
                  </a:lnTo>
                  <a:lnTo>
                    <a:pt x="322" y="78"/>
                  </a:lnTo>
                  <a:lnTo>
                    <a:pt x="322" y="76"/>
                  </a:lnTo>
                  <a:lnTo>
                    <a:pt x="325" y="74"/>
                  </a:lnTo>
                  <a:lnTo>
                    <a:pt x="330" y="74"/>
                  </a:lnTo>
                  <a:lnTo>
                    <a:pt x="340" y="66"/>
                  </a:lnTo>
                  <a:lnTo>
                    <a:pt x="350" y="71"/>
                  </a:lnTo>
                  <a:lnTo>
                    <a:pt x="352" y="73"/>
                  </a:lnTo>
                  <a:lnTo>
                    <a:pt x="362" y="69"/>
                  </a:lnTo>
                  <a:lnTo>
                    <a:pt x="369" y="81"/>
                  </a:lnTo>
                  <a:lnTo>
                    <a:pt x="376" y="88"/>
                  </a:lnTo>
                  <a:lnTo>
                    <a:pt x="379" y="96"/>
                  </a:lnTo>
                  <a:lnTo>
                    <a:pt x="382" y="98"/>
                  </a:lnTo>
                  <a:lnTo>
                    <a:pt x="379" y="102"/>
                  </a:lnTo>
                  <a:lnTo>
                    <a:pt x="379" y="106"/>
                  </a:lnTo>
                  <a:lnTo>
                    <a:pt x="376" y="120"/>
                  </a:lnTo>
                  <a:lnTo>
                    <a:pt x="359" y="112"/>
                  </a:lnTo>
                  <a:lnTo>
                    <a:pt x="359" y="110"/>
                  </a:lnTo>
                  <a:lnTo>
                    <a:pt x="357" y="109"/>
                  </a:lnTo>
                  <a:lnTo>
                    <a:pt x="348" y="103"/>
                  </a:lnTo>
                  <a:lnTo>
                    <a:pt x="346" y="102"/>
                  </a:lnTo>
                  <a:lnTo>
                    <a:pt x="339" y="99"/>
                  </a:lnTo>
                  <a:lnTo>
                    <a:pt x="336" y="96"/>
                  </a:lnTo>
                  <a:lnTo>
                    <a:pt x="333" y="95"/>
                  </a:lnTo>
                  <a:lnTo>
                    <a:pt x="328" y="92"/>
                  </a:lnTo>
                  <a:lnTo>
                    <a:pt x="329" y="110"/>
                  </a:lnTo>
                  <a:lnTo>
                    <a:pt x="326" y="131"/>
                  </a:lnTo>
                  <a:lnTo>
                    <a:pt x="322" y="135"/>
                  </a:lnTo>
                  <a:lnTo>
                    <a:pt x="319" y="139"/>
                  </a:lnTo>
                  <a:lnTo>
                    <a:pt x="319" y="146"/>
                  </a:lnTo>
                  <a:lnTo>
                    <a:pt x="305" y="159"/>
                  </a:lnTo>
                  <a:lnTo>
                    <a:pt x="300" y="177"/>
                  </a:lnTo>
                  <a:lnTo>
                    <a:pt x="287" y="168"/>
                  </a:lnTo>
                  <a:lnTo>
                    <a:pt x="287" y="170"/>
                  </a:lnTo>
                  <a:lnTo>
                    <a:pt x="283" y="179"/>
                  </a:lnTo>
                  <a:lnTo>
                    <a:pt x="276" y="208"/>
                  </a:lnTo>
                  <a:lnTo>
                    <a:pt x="276" y="210"/>
                  </a:lnTo>
                  <a:lnTo>
                    <a:pt x="276" y="213"/>
                  </a:lnTo>
                  <a:lnTo>
                    <a:pt x="274" y="215"/>
                  </a:lnTo>
                  <a:lnTo>
                    <a:pt x="269" y="221"/>
                  </a:lnTo>
                  <a:lnTo>
                    <a:pt x="256" y="218"/>
                  </a:lnTo>
                  <a:lnTo>
                    <a:pt x="246" y="208"/>
                  </a:lnTo>
                  <a:lnTo>
                    <a:pt x="239" y="206"/>
                  </a:lnTo>
                  <a:lnTo>
                    <a:pt x="236" y="232"/>
                  </a:lnTo>
                  <a:lnTo>
                    <a:pt x="235" y="233"/>
                  </a:lnTo>
                  <a:lnTo>
                    <a:pt x="233" y="243"/>
                  </a:lnTo>
                  <a:lnTo>
                    <a:pt x="228" y="250"/>
                  </a:lnTo>
                  <a:lnTo>
                    <a:pt x="224" y="261"/>
                  </a:lnTo>
                  <a:lnTo>
                    <a:pt x="224" y="267"/>
                  </a:lnTo>
                  <a:lnTo>
                    <a:pt x="221" y="275"/>
                  </a:lnTo>
                  <a:lnTo>
                    <a:pt x="221" y="276"/>
                  </a:lnTo>
                  <a:lnTo>
                    <a:pt x="217" y="280"/>
                  </a:lnTo>
                  <a:lnTo>
                    <a:pt x="210" y="290"/>
                  </a:lnTo>
                  <a:lnTo>
                    <a:pt x="207" y="302"/>
                  </a:lnTo>
                  <a:lnTo>
                    <a:pt x="202" y="312"/>
                  </a:lnTo>
                  <a:lnTo>
                    <a:pt x="204" y="315"/>
                  </a:lnTo>
                  <a:lnTo>
                    <a:pt x="207" y="316"/>
                  </a:lnTo>
                  <a:lnTo>
                    <a:pt x="210" y="319"/>
                  </a:lnTo>
                  <a:lnTo>
                    <a:pt x="208" y="322"/>
                  </a:lnTo>
                  <a:lnTo>
                    <a:pt x="204" y="333"/>
                  </a:lnTo>
                  <a:lnTo>
                    <a:pt x="193" y="344"/>
                  </a:lnTo>
                  <a:lnTo>
                    <a:pt x="191" y="340"/>
                  </a:lnTo>
                  <a:lnTo>
                    <a:pt x="168" y="354"/>
                  </a:lnTo>
                  <a:lnTo>
                    <a:pt x="160" y="350"/>
                  </a:lnTo>
                  <a:lnTo>
                    <a:pt x="160" y="354"/>
                  </a:lnTo>
                  <a:lnTo>
                    <a:pt x="163" y="358"/>
                  </a:lnTo>
                  <a:lnTo>
                    <a:pt x="153" y="365"/>
                  </a:lnTo>
                  <a:lnTo>
                    <a:pt x="152" y="363"/>
                  </a:lnTo>
                  <a:lnTo>
                    <a:pt x="141" y="369"/>
                  </a:lnTo>
                  <a:lnTo>
                    <a:pt x="134" y="376"/>
                  </a:lnTo>
                  <a:lnTo>
                    <a:pt x="131" y="373"/>
                  </a:lnTo>
                  <a:lnTo>
                    <a:pt x="124" y="369"/>
                  </a:lnTo>
                  <a:lnTo>
                    <a:pt x="120" y="366"/>
                  </a:lnTo>
                  <a:lnTo>
                    <a:pt x="114" y="373"/>
                  </a:lnTo>
                  <a:lnTo>
                    <a:pt x="96" y="386"/>
                  </a:lnTo>
                  <a:lnTo>
                    <a:pt x="91" y="381"/>
                  </a:lnTo>
                  <a:lnTo>
                    <a:pt x="71" y="369"/>
                  </a:lnTo>
                  <a:lnTo>
                    <a:pt x="67" y="356"/>
                  </a:lnTo>
                  <a:lnTo>
                    <a:pt x="70" y="354"/>
                  </a:lnTo>
                  <a:lnTo>
                    <a:pt x="66" y="352"/>
                  </a:lnTo>
                  <a:lnTo>
                    <a:pt x="52" y="352"/>
                  </a:lnTo>
                  <a:lnTo>
                    <a:pt x="52" y="350"/>
                  </a:lnTo>
                  <a:lnTo>
                    <a:pt x="31" y="336"/>
                  </a:lnTo>
                  <a:lnTo>
                    <a:pt x="33" y="334"/>
                  </a:lnTo>
                  <a:lnTo>
                    <a:pt x="27" y="329"/>
                  </a:lnTo>
                  <a:lnTo>
                    <a:pt x="23" y="323"/>
                  </a:lnTo>
                  <a:lnTo>
                    <a:pt x="23" y="322"/>
                  </a:lnTo>
                  <a:lnTo>
                    <a:pt x="15" y="316"/>
                  </a:lnTo>
                  <a:lnTo>
                    <a:pt x="15" y="315"/>
                  </a:lnTo>
                  <a:lnTo>
                    <a:pt x="15" y="309"/>
                  </a:lnTo>
                  <a:lnTo>
                    <a:pt x="1" y="297"/>
                  </a:lnTo>
                  <a:lnTo>
                    <a:pt x="1" y="283"/>
                  </a:lnTo>
                  <a:lnTo>
                    <a:pt x="2" y="283"/>
                  </a:lnTo>
                  <a:lnTo>
                    <a:pt x="0" y="271"/>
                  </a:lnTo>
                  <a:lnTo>
                    <a:pt x="0" y="265"/>
                  </a:lnTo>
                  <a:lnTo>
                    <a:pt x="8" y="265"/>
                  </a:lnTo>
                  <a:lnTo>
                    <a:pt x="16" y="261"/>
                  </a:lnTo>
                  <a:lnTo>
                    <a:pt x="22" y="253"/>
                  </a:lnTo>
                  <a:lnTo>
                    <a:pt x="22" y="243"/>
                  </a:lnTo>
                  <a:lnTo>
                    <a:pt x="24" y="242"/>
                  </a:lnTo>
                  <a:lnTo>
                    <a:pt x="27" y="242"/>
                  </a:lnTo>
                  <a:lnTo>
                    <a:pt x="31" y="237"/>
                  </a:lnTo>
                  <a:lnTo>
                    <a:pt x="26" y="225"/>
                  </a:lnTo>
                  <a:lnTo>
                    <a:pt x="31" y="200"/>
                  </a:lnTo>
                  <a:lnTo>
                    <a:pt x="34" y="196"/>
                  </a:lnTo>
                  <a:lnTo>
                    <a:pt x="38" y="192"/>
                  </a:lnTo>
                  <a:lnTo>
                    <a:pt x="48" y="207"/>
                  </a:lnTo>
                  <a:lnTo>
                    <a:pt x="49" y="206"/>
                  </a:lnTo>
                  <a:lnTo>
                    <a:pt x="55" y="199"/>
                  </a:lnTo>
                  <a:lnTo>
                    <a:pt x="58" y="182"/>
                  </a:lnTo>
                  <a:lnTo>
                    <a:pt x="58" y="178"/>
                  </a:lnTo>
                  <a:lnTo>
                    <a:pt x="56" y="175"/>
                  </a:lnTo>
                  <a:lnTo>
                    <a:pt x="55" y="172"/>
                  </a:lnTo>
                  <a:lnTo>
                    <a:pt x="58" y="168"/>
                  </a:lnTo>
                  <a:lnTo>
                    <a:pt x="59" y="164"/>
                  </a:lnTo>
                  <a:lnTo>
                    <a:pt x="69" y="160"/>
                  </a:lnTo>
                  <a:lnTo>
                    <a:pt x="73" y="149"/>
                  </a:lnTo>
                  <a:lnTo>
                    <a:pt x="84" y="150"/>
                  </a:lnTo>
                </a:path>
              </a:pathLst>
            </a:custGeom>
            <a:solidFill>
              <a:srgbClr val="CC3300"/>
            </a:solidFill>
            <a:ln w="6350" cap="rnd">
              <a:solidFill>
                <a:srgbClr val="990000"/>
              </a:solidFill>
              <a:round/>
              <a:headEnd/>
              <a:tailEnd/>
            </a:ln>
          </p:spPr>
          <p:txBody>
            <a:bodyPr/>
            <a:lstStyle/>
            <a:p>
              <a:endParaRPr lang="en-US" dirty="0"/>
            </a:p>
          </p:txBody>
        </p:sp>
        <p:sp>
          <p:nvSpPr>
            <p:cNvPr id="33" name="Freeform 224"/>
            <p:cNvSpPr>
              <a:spLocks/>
            </p:cNvSpPr>
            <p:nvPr/>
          </p:nvSpPr>
          <p:spPr bwMode="auto">
            <a:xfrm>
              <a:off x="959" y="1692"/>
              <a:ext cx="467" cy="605"/>
            </a:xfrm>
            <a:custGeom>
              <a:avLst/>
              <a:gdLst>
                <a:gd name="T0" fmla="*/ 12 w 470"/>
                <a:gd name="T1" fmla="*/ 467 h 599"/>
                <a:gd name="T2" fmla="*/ 9 w 470"/>
                <a:gd name="T3" fmla="*/ 485 h 599"/>
                <a:gd name="T4" fmla="*/ 0 w 470"/>
                <a:gd name="T5" fmla="*/ 539 h 599"/>
                <a:gd name="T6" fmla="*/ 26 w 470"/>
                <a:gd name="T7" fmla="*/ 556 h 599"/>
                <a:gd name="T8" fmla="*/ 93 w 470"/>
                <a:gd name="T9" fmla="*/ 568 h 599"/>
                <a:gd name="T10" fmla="*/ 107 w 470"/>
                <a:gd name="T11" fmla="*/ 569 h 599"/>
                <a:gd name="T12" fmla="*/ 190 w 470"/>
                <a:gd name="T13" fmla="*/ 580 h 599"/>
                <a:gd name="T14" fmla="*/ 219 w 470"/>
                <a:gd name="T15" fmla="*/ 584 h 599"/>
                <a:gd name="T16" fmla="*/ 253 w 470"/>
                <a:gd name="T17" fmla="*/ 589 h 599"/>
                <a:gd name="T18" fmla="*/ 296 w 470"/>
                <a:gd name="T19" fmla="*/ 594 h 599"/>
                <a:gd name="T20" fmla="*/ 336 w 470"/>
                <a:gd name="T21" fmla="*/ 600 h 599"/>
                <a:gd name="T22" fmla="*/ 379 w 470"/>
                <a:gd name="T23" fmla="*/ 605 h 599"/>
                <a:gd name="T24" fmla="*/ 421 w 470"/>
                <a:gd name="T25" fmla="*/ 556 h 599"/>
                <a:gd name="T26" fmla="*/ 424 w 470"/>
                <a:gd name="T27" fmla="*/ 525 h 599"/>
                <a:gd name="T28" fmla="*/ 427 w 470"/>
                <a:gd name="T29" fmla="*/ 498 h 599"/>
                <a:gd name="T30" fmla="*/ 429 w 470"/>
                <a:gd name="T31" fmla="*/ 480 h 599"/>
                <a:gd name="T32" fmla="*/ 432 w 470"/>
                <a:gd name="T33" fmla="*/ 441 h 599"/>
                <a:gd name="T34" fmla="*/ 439 w 470"/>
                <a:gd name="T35" fmla="*/ 387 h 599"/>
                <a:gd name="T36" fmla="*/ 443 w 470"/>
                <a:gd name="T37" fmla="*/ 345 h 599"/>
                <a:gd name="T38" fmla="*/ 446 w 470"/>
                <a:gd name="T39" fmla="*/ 317 h 599"/>
                <a:gd name="T40" fmla="*/ 449 w 470"/>
                <a:gd name="T41" fmla="*/ 289 h 599"/>
                <a:gd name="T42" fmla="*/ 453 w 470"/>
                <a:gd name="T43" fmla="*/ 250 h 599"/>
                <a:gd name="T44" fmla="*/ 458 w 470"/>
                <a:gd name="T45" fmla="*/ 205 h 599"/>
                <a:gd name="T46" fmla="*/ 460 w 470"/>
                <a:gd name="T47" fmla="*/ 193 h 599"/>
                <a:gd name="T48" fmla="*/ 463 w 470"/>
                <a:gd name="T49" fmla="*/ 165 h 599"/>
                <a:gd name="T50" fmla="*/ 424 w 470"/>
                <a:gd name="T51" fmla="*/ 161 h 599"/>
                <a:gd name="T52" fmla="*/ 384 w 470"/>
                <a:gd name="T53" fmla="*/ 156 h 599"/>
                <a:gd name="T54" fmla="*/ 304 w 470"/>
                <a:gd name="T55" fmla="*/ 145 h 599"/>
                <a:gd name="T56" fmla="*/ 310 w 470"/>
                <a:gd name="T57" fmla="*/ 96 h 599"/>
                <a:gd name="T58" fmla="*/ 312 w 470"/>
                <a:gd name="T59" fmla="*/ 81 h 599"/>
                <a:gd name="T60" fmla="*/ 316 w 470"/>
                <a:gd name="T61" fmla="*/ 54 h 599"/>
                <a:gd name="T62" fmla="*/ 287 w 470"/>
                <a:gd name="T63" fmla="*/ 30 h 599"/>
                <a:gd name="T64" fmla="*/ 280 w 470"/>
                <a:gd name="T65" fmla="*/ 29 h 599"/>
                <a:gd name="T66" fmla="*/ 243 w 470"/>
                <a:gd name="T67" fmla="*/ 23 h 599"/>
                <a:gd name="T68" fmla="*/ 234 w 470"/>
                <a:gd name="T69" fmla="*/ 23 h 599"/>
                <a:gd name="T70" fmla="*/ 230 w 470"/>
                <a:gd name="T71" fmla="*/ 22 h 599"/>
                <a:gd name="T72" fmla="*/ 166 w 470"/>
                <a:gd name="T73" fmla="*/ 12 h 599"/>
                <a:gd name="T74" fmla="*/ 107 w 470"/>
                <a:gd name="T75" fmla="*/ 5 h 599"/>
                <a:gd name="T76" fmla="*/ 82 w 470"/>
                <a:gd name="T77" fmla="*/ 12 h 599"/>
                <a:gd name="T78" fmla="*/ 69 w 470"/>
                <a:gd name="T79" fmla="*/ 110 h 599"/>
                <a:gd name="T80" fmla="*/ 56 w 470"/>
                <a:gd name="T81" fmla="*/ 182 h 599"/>
                <a:gd name="T82" fmla="*/ 51 w 470"/>
                <a:gd name="T83" fmla="*/ 219 h 599"/>
                <a:gd name="T84" fmla="*/ 47 w 470"/>
                <a:gd name="T85" fmla="*/ 245 h 599"/>
                <a:gd name="T86" fmla="*/ 42 w 470"/>
                <a:gd name="T87" fmla="*/ 275 h 599"/>
                <a:gd name="T88" fmla="*/ 29 w 470"/>
                <a:gd name="T89" fmla="*/ 366 h 599"/>
                <a:gd name="T90" fmla="*/ 26 w 470"/>
                <a:gd name="T91" fmla="*/ 377 h 599"/>
                <a:gd name="T92" fmla="*/ 20 w 470"/>
                <a:gd name="T93" fmla="*/ 408 h 59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470"/>
                <a:gd name="T142" fmla="*/ 0 h 599"/>
                <a:gd name="T143" fmla="*/ 470 w 470"/>
                <a:gd name="T144" fmla="*/ 599 h 599"/>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470" h="599">
                  <a:moveTo>
                    <a:pt x="19" y="415"/>
                  </a:moveTo>
                  <a:lnTo>
                    <a:pt x="12" y="457"/>
                  </a:lnTo>
                  <a:lnTo>
                    <a:pt x="12" y="458"/>
                  </a:lnTo>
                  <a:lnTo>
                    <a:pt x="9" y="475"/>
                  </a:lnTo>
                  <a:lnTo>
                    <a:pt x="6" y="493"/>
                  </a:lnTo>
                  <a:lnTo>
                    <a:pt x="0" y="529"/>
                  </a:lnTo>
                  <a:lnTo>
                    <a:pt x="0" y="540"/>
                  </a:lnTo>
                  <a:lnTo>
                    <a:pt x="26" y="545"/>
                  </a:lnTo>
                  <a:lnTo>
                    <a:pt x="55" y="549"/>
                  </a:lnTo>
                  <a:lnTo>
                    <a:pt x="95" y="556"/>
                  </a:lnTo>
                  <a:lnTo>
                    <a:pt x="98" y="556"/>
                  </a:lnTo>
                  <a:lnTo>
                    <a:pt x="109" y="557"/>
                  </a:lnTo>
                  <a:lnTo>
                    <a:pt x="125" y="560"/>
                  </a:lnTo>
                  <a:lnTo>
                    <a:pt x="192" y="568"/>
                  </a:lnTo>
                  <a:lnTo>
                    <a:pt x="214" y="572"/>
                  </a:lnTo>
                  <a:lnTo>
                    <a:pt x="221" y="572"/>
                  </a:lnTo>
                  <a:lnTo>
                    <a:pt x="235" y="574"/>
                  </a:lnTo>
                  <a:lnTo>
                    <a:pt x="257" y="577"/>
                  </a:lnTo>
                  <a:lnTo>
                    <a:pt x="278" y="579"/>
                  </a:lnTo>
                  <a:lnTo>
                    <a:pt x="300" y="582"/>
                  </a:lnTo>
                  <a:lnTo>
                    <a:pt x="301" y="584"/>
                  </a:lnTo>
                  <a:lnTo>
                    <a:pt x="340" y="588"/>
                  </a:lnTo>
                  <a:lnTo>
                    <a:pt x="372" y="592"/>
                  </a:lnTo>
                  <a:lnTo>
                    <a:pt x="383" y="593"/>
                  </a:lnTo>
                  <a:lnTo>
                    <a:pt x="421" y="598"/>
                  </a:lnTo>
                  <a:lnTo>
                    <a:pt x="427" y="545"/>
                  </a:lnTo>
                  <a:lnTo>
                    <a:pt x="428" y="543"/>
                  </a:lnTo>
                  <a:lnTo>
                    <a:pt x="430" y="515"/>
                  </a:lnTo>
                  <a:lnTo>
                    <a:pt x="433" y="500"/>
                  </a:lnTo>
                  <a:lnTo>
                    <a:pt x="433" y="488"/>
                  </a:lnTo>
                  <a:lnTo>
                    <a:pt x="435" y="471"/>
                  </a:lnTo>
                  <a:lnTo>
                    <a:pt x="435" y="470"/>
                  </a:lnTo>
                  <a:lnTo>
                    <a:pt x="435" y="458"/>
                  </a:lnTo>
                  <a:lnTo>
                    <a:pt x="438" y="433"/>
                  </a:lnTo>
                  <a:lnTo>
                    <a:pt x="441" y="406"/>
                  </a:lnTo>
                  <a:lnTo>
                    <a:pt x="445" y="379"/>
                  </a:lnTo>
                  <a:lnTo>
                    <a:pt x="449" y="339"/>
                  </a:lnTo>
                  <a:lnTo>
                    <a:pt x="451" y="325"/>
                  </a:lnTo>
                  <a:lnTo>
                    <a:pt x="452" y="311"/>
                  </a:lnTo>
                  <a:lnTo>
                    <a:pt x="452" y="307"/>
                  </a:lnTo>
                  <a:lnTo>
                    <a:pt x="455" y="283"/>
                  </a:lnTo>
                  <a:lnTo>
                    <a:pt x="456" y="271"/>
                  </a:lnTo>
                  <a:lnTo>
                    <a:pt x="459" y="246"/>
                  </a:lnTo>
                  <a:lnTo>
                    <a:pt x="462" y="222"/>
                  </a:lnTo>
                  <a:lnTo>
                    <a:pt x="464" y="201"/>
                  </a:lnTo>
                  <a:lnTo>
                    <a:pt x="464" y="200"/>
                  </a:lnTo>
                  <a:lnTo>
                    <a:pt x="466" y="189"/>
                  </a:lnTo>
                  <a:lnTo>
                    <a:pt x="467" y="175"/>
                  </a:lnTo>
                  <a:lnTo>
                    <a:pt x="469" y="161"/>
                  </a:lnTo>
                  <a:lnTo>
                    <a:pt x="433" y="157"/>
                  </a:lnTo>
                  <a:lnTo>
                    <a:pt x="430" y="157"/>
                  </a:lnTo>
                  <a:lnTo>
                    <a:pt x="392" y="152"/>
                  </a:lnTo>
                  <a:lnTo>
                    <a:pt x="388" y="152"/>
                  </a:lnTo>
                  <a:lnTo>
                    <a:pt x="370" y="151"/>
                  </a:lnTo>
                  <a:lnTo>
                    <a:pt x="308" y="143"/>
                  </a:lnTo>
                  <a:lnTo>
                    <a:pt x="311" y="115"/>
                  </a:lnTo>
                  <a:lnTo>
                    <a:pt x="314" y="94"/>
                  </a:lnTo>
                  <a:lnTo>
                    <a:pt x="315" y="87"/>
                  </a:lnTo>
                  <a:lnTo>
                    <a:pt x="316" y="79"/>
                  </a:lnTo>
                  <a:lnTo>
                    <a:pt x="318" y="61"/>
                  </a:lnTo>
                  <a:lnTo>
                    <a:pt x="320" y="52"/>
                  </a:lnTo>
                  <a:lnTo>
                    <a:pt x="322" y="33"/>
                  </a:lnTo>
                  <a:lnTo>
                    <a:pt x="291" y="30"/>
                  </a:lnTo>
                  <a:lnTo>
                    <a:pt x="290" y="30"/>
                  </a:lnTo>
                  <a:lnTo>
                    <a:pt x="284" y="29"/>
                  </a:lnTo>
                  <a:lnTo>
                    <a:pt x="267" y="26"/>
                  </a:lnTo>
                  <a:lnTo>
                    <a:pt x="247" y="23"/>
                  </a:lnTo>
                  <a:lnTo>
                    <a:pt x="237" y="23"/>
                  </a:lnTo>
                  <a:lnTo>
                    <a:pt x="233" y="22"/>
                  </a:lnTo>
                  <a:lnTo>
                    <a:pt x="232" y="22"/>
                  </a:lnTo>
                  <a:lnTo>
                    <a:pt x="232" y="20"/>
                  </a:lnTo>
                  <a:lnTo>
                    <a:pt x="168" y="12"/>
                  </a:lnTo>
                  <a:lnTo>
                    <a:pt x="148" y="9"/>
                  </a:lnTo>
                  <a:lnTo>
                    <a:pt x="109" y="5"/>
                  </a:lnTo>
                  <a:lnTo>
                    <a:pt x="85" y="0"/>
                  </a:lnTo>
                  <a:lnTo>
                    <a:pt x="84" y="12"/>
                  </a:lnTo>
                  <a:lnTo>
                    <a:pt x="74" y="72"/>
                  </a:lnTo>
                  <a:lnTo>
                    <a:pt x="69" y="108"/>
                  </a:lnTo>
                  <a:lnTo>
                    <a:pt x="62" y="148"/>
                  </a:lnTo>
                  <a:lnTo>
                    <a:pt x="56" y="178"/>
                  </a:lnTo>
                  <a:lnTo>
                    <a:pt x="52" y="203"/>
                  </a:lnTo>
                  <a:lnTo>
                    <a:pt x="51" y="215"/>
                  </a:lnTo>
                  <a:lnTo>
                    <a:pt x="49" y="225"/>
                  </a:lnTo>
                  <a:lnTo>
                    <a:pt x="47" y="241"/>
                  </a:lnTo>
                  <a:lnTo>
                    <a:pt x="42" y="265"/>
                  </a:lnTo>
                  <a:lnTo>
                    <a:pt x="42" y="269"/>
                  </a:lnTo>
                  <a:lnTo>
                    <a:pt x="30" y="339"/>
                  </a:lnTo>
                  <a:lnTo>
                    <a:pt x="29" y="358"/>
                  </a:lnTo>
                  <a:lnTo>
                    <a:pt x="27" y="364"/>
                  </a:lnTo>
                  <a:lnTo>
                    <a:pt x="26" y="369"/>
                  </a:lnTo>
                  <a:lnTo>
                    <a:pt x="24" y="378"/>
                  </a:lnTo>
                  <a:lnTo>
                    <a:pt x="20" y="400"/>
                  </a:lnTo>
                  <a:lnTo>
                    <a:pt x="19" y="415"/>
                  </a:lnTo>
                </a:path>
              </a:pathLst>
            </a:custGeom>
            <a:solidFill>
              <a:srgbClr val="CC3300"/>
            </a:solidFill>
            <a:ln w="6350" cap="rnd">
              <a:solidFill>
                <a:srgbClr val="990000"/>
              </a:solidFill>
              <a:round/>
              <a:headEnd/>
              <a:tailEnd/>
            </a:ln>
          </p:spPr>
          <p:txBody>
            <a:bodyPr/>
            <a:lstStyle/>
            <a:p>
              <a:endParaRPr lang="en-US" dirty="0"/>
            </a:p>
          </p:txBody>
        </p:sp>
        <p:sp>
          <p:nvSpPr>
            <p:cNvPr id="34" name="Freeform 225"/>
            <p:cNvSpPr>
              <a:spLocks/>
            </p:cNvSpPr>
            <p:nvPr/>
          </p:nvSpPr>
          <p:spPr bwMode="auto">
            <a:xfrm>
              <a:off x="377" y="816"/>
              <a:ext cx="570" cy="411"/>
            </a:xfrm>
            <a:custGeom>
              <a:avLst/>
              <a:gdLst>
                <a:gd name="T0" fmla="*/ 515 w 574"/>
                <a:gd name="T1" fmla="*/ 384 h 407"/>
                <a:gd name="T2" fmla="*/ 482 w 574"/>
                <a:gd name="T3" fmla="*/ 405 h 407"/>
                <a:gd name="T4" fmla="*/ 464 w 574"/>
                <a:gd name="T5" fmla="*/ 402 h 407"/>
                <a:gd name="T6" fmla="*/ 436 w 574"/>
                <a:gd name="T7" fmla="*/ 397 h 407"/>
                <a:gd name="T8" fmla="*/ 377 w 574"/>
                <a:gd name="T9" fmla="*/ 384 h 407"/>
                <a:gd name="T10" fmla="*/ 343 w 574"/>
                <a:gd name="T11" fmla="*/ 384 h 407"/>
                <a:gd name="T12" fmla="*/ 310 w 574"/>
                <a:gd name="T13" fmla="*/ 386 h 407"/>
                <a:gd name="T14" fmla="*/ 288 w 574"/>
                <a:gd name="T15" fmla="*/ 384 h 407"/>
                <a:gd name="T16" fmla="*/ 246 w 574"/>
                <a:gd name="T17" fmla="*/ 389 h 407"/>
                <a:gd name="T18" fmla="*/ 217 w 574"/>
                <a:gd name="T19" fmla="*/ 386 h 407"/>
                <a:gd name="T20" fmla="*/ 193 w 574"/>
                <a:gd name="T21" fmla="*/ 380 h 407"/>
                <a:gd name="T22" fmla="*/ 173 w 574"/>
                <a:gd name="T23" fmla="*/ 369 h 407"/>
                <a:gd name="T24" fmla="*/ 150 w 574"/>
                <a:gd name="T25" fmla="*/ 365 h 407"/>
                <a:gd name="T26" fmla="*/ 119 w 574"/>
                <a:gd name="T27" fmla="*/ 372 h 407"/>
                <a:gd name="T28" fmla="*/ 79 w 574"/>
                <a:gd name="T29" fmla="*/ 352 h 407"/>
                <a:gd name="T30" fmla="*/ 82 w 574"/>
                <a:gd name="T31" fmla="*/ 342 h 407"/>
                <a:gd name="T32" fmla="*/ 74 w 574"/>
                <a:gd name="T33" fmla="*/ 298 h 407"/>
                <a:gd name="T34" fmla="*/ 49 w 574"/>
                <a:gd name="T35" fmla="*/ 290 h 407"/>
                <a:gd name="T36" fmla="*/ 31 w 574"/>
                <a:gd name="T37" fmla="*/ 272 h 407"/>
                <a:gd name="T38" fmla="*/ 8 w 574"/>
                <a:gd name="T39" fmla="*/ 266 h 407"/>
                <a:gd name="T40" fmla="*/ 0 w 574"/>
                <a:gd name="T41" fmla="*/ 263 h 407"/>
                <a:gd name="T42" fmla="*/ 13 w 574"/>
                <a:gd name="T43" fmla="*/ 239 h 407"/>
                <a:gd name="T44" fmla="*/ 26 w 574"/>
                <a:gd name="T45" fmla="*/ 221 h 407"/>
                <a:gd name="T46" fmla="*/ 12 w 574"/>
                <a:gd name="T47" fmla="*/ 213 h 407"/>
                <a:gd name="T48" fmla="*/ 12 w 574"/>
                <a:gd name="T49" fmla="*/ 193 h 407"/>
                <a:gd name="T50" fmla="*/ 34 w 574"/>
                <a:gd name="T51" fmla="*/ 193 h 407"/>
                <a:gd name="T52" fmla="*/ 16 w 574"/>
                <a:gd name="T53" fmla="*/ 191 h 407"/>
                <a:gd name="T54" fmla="*/ 16 w 574"/>
                <a:gd name="T55" fmla="*/ 148 h 407"/>
                <a:gd name="T56" fmla="*/ 12 w 574"/>
                <a:gd name="T57" fmla="*/ 97 h 407"/>
                <a:gd name="T58" fmla="*/ 4 w 574"/>
                <a:gd name="T59" fmla="*/ 68 h 407"/>
                <a:gd name="T60" fmla="*/ 15 w 574"/>
                <a:gd name="T61" fmla="*/ 31 h 407"/>
                <a:gd name="T62" fmla="*/ 58 w 574"/>
                <a:gd name="T63" fmla="*/ 64 h 407"/>
                <a:gd name="T64" fmla="*/ 119 w 574"/>
                <a:gd name="T65" fmla="*/ 85 h 407"/>
                <a:gd name="T66" fmla="*/ 136 w 574"/>
                <a:gd name="T67" fmla="*/ 90 h 407"/>
                <a:gd name="T68" fmla="*/ 141 w 574"/>
                <a:gd name="T69" fmla="*/ 100 h 407"/>
                <a:gd name="T70" fmla="*/ 133 w 574"/>
                <a:gd name="T71" fmla="*/ 128 h 407"/>
                <a:gd name="T72" fmla="*/ 154 w 574"/>
                <a:gd name="T73" fmla="*/ 121 h 407"/>
                <a:gd name="T74" fmla="*/ 146 w 574"/>
                <a:gd name="T75" fmla="*/ 160 h 407"/>
                <a:gd name="T76" fmla="*/ 151 w 574"/>
                <a:gd name="T77" fmla="*/ 177 h 407"/>
                <a:gd name="T78" fmla="*/ 139 w 574"/>
                <a:gd name="T79" fmla="*/ 175 h 407"/>
                <a:gd name="T80" fmla="*/ 155 w 574"/>
                <a:gd name="T81" fmla="*/ 179 h 407"/>
                <a:gd name="T82" fmla="*/ 172 w 574"/>
                <a:gd name="T83" fmla="*/ 118 h 407"/>
                <a:gd name="T84" fmla="*/ 171 w 574"/>
                <a:gd name="T85" fmla="*/ 98 h 407"/>
                <a:gd name="T86" fmla="*/ 169 w 574"/>
                <a:gd name="T87" fmla="*/ 105 h 407"/>
                <a:gd name="T88" fmla="*/ 162 w 574"/>
                <a:gd name="T89" fmla="*/ 83 h 407"/>
                <a:gd name="T90" fmla="*/ 175 w 574"/>
                <a:gd name="T91" fmla="*/ 80 h 407"/>
                <a:gd name="T92" fmla="*/ 153 w 574"/>
                <a:gd name="T93" fmla="*/ 80 h 407"/>
                <a:gd name="T94" fmla="*/ 159 w 574"/>
                <a:gd name="T95" fmla="*/ 98 h 407"/>
                <a:gd name="T96" fmla="*/ 158 w 574"/>
                <a:gd name="T97" fmla="*/ 110 h 407"/>
                <a:gd name="T98" fmla="*/ 146 w 574"/>
                <a:gd name="T99" fmla="*/ 83 h 407"/>
                <a:gd name="T100" fmla="*/ 169 w 574"/>
                <a:gd name="T101" fmla="*/ 61 h 407"/>
                <a:gd name="T102" fmla="*/ 169 w 574"/>
                <a:gd name="T103" fmla="*/ 27 h 407"/>
                <a:gd name="T104" fmla="*/ 165 w 574"/>
                <a:gd name="T105" fmla="*/ 0 h 407"/>
                <a:gd name="T106" fmla="*/ 483 w 574"/>
                <a:gd name="T107" fmla="*/ 74 h 407"/>
                <a:gd name="T108" fmla="*/ 563 w 574"/>
                <a:gd name="T109" fmla="*/ 94 h 407"/>
                <a:gd name="T110" fmla="*/ 549 w 574"/>
                <a:gd name="T111" fmla="*/ 167 h 407"/>
                <a:gd name="T112" fmla="*/ 544 w 574"/>
                <a:gd name="T113" fmla="*/ 195 h 407"/>
                <a:gd name="T114" fmla="*/ 540 w 574"/>
                <a:gd name="T115" fmla="*/ 222 h 407"/>
                <a:gd name="T116" fmla="*/ 530 w 574"/>
                <a:gd name="T117" fmla="*/ 276 h 407"/>
                <a:gd name="T118" fmla="*/ 519 w 574"/>
                <a:gd name="T119" fmla="*/ 330 h 407"/>
                <a:gd name="T120" fmla="*/ 513 w 574"/>
                <a:gd name="T121" fmla="*/ 356 h 40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574"/>
                <a:gd name="T184" fmla="*/ 0 h 407"/>
                <a:gd name="T185" fmla="*/ 574 w 574"/>
                <a:gd name="T186" fmla="*/ 407 h 407"/>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574" h="407">
                  <a:moveTo>
                    <a:pt x="520" y="357"/>
                  </a:moveTo>
                  <a:lnTo>
                    <a:pt x="519" y="363"/>
                  </a:lnTo>
                  <a:lnTo>
                    <a:pt x="523" y="376"/>
                  </a:lnTo>
                  <a:lnTo>
                    <a:pt x="521" y="406"/>
                  </a:lnTo>
                  <a:lnTo>
                    <a:pt x="489" y="397"/>
                  </a:lnTo>
                  <a:lnTo>
                    <a:pt x="488" y="397"/>
                  </a:lnTo>
                  <a:lnTo>
                    <a:pt x="478" y="396"/>
                  </a:lnTo>
                  <a:lnTo>
                    <a:pt x="470" y="394"/>
                  </a:lnTo>
                  <a:lnTo>
                    <a:pt x="469" y="394"/>
                  </a:lnTo>
                  <a:lnTo>
                    <a:pt x="462" y="393"/>
                  </a:lnTo>
                  <a:lnTo>
                    <a:pt x="442" y="389"/>
                  </a:lnTo>
                  <a:lnTo>
                    <a:pt x="441" y="389"/>
                  </a:lnTo>
                  <a:lnTo>
                    <a:pt x="422" y="385"/>
                  </a:lnTo>
                  <a:lnTo>
                    <a:pt x="383" y="376"/>
                  </a:lnTo>
                  <a:lnTo>
                    <a:pt x="368" y="374"/>
                  </a:lnTo>
                  <a:lnTo>
                    <a:pt x="355" y="379"/>
                  </a:lnTo>
                  <a:lnTo>
                    <a:pt x="347" y="376"/>
                  </a:lnTo>
                  <a:lnTo>
                    <a:pt x="333" y="375"/>
                  </a:lnTo>
                  <a:lnTo>
                    <a:pt x="323" y="372"/>
                  </a:lnTo>
                  <a:lnTo>
                    <a:pt x="314" y="378"/>
                  </a:lnTo>
                  <a:lnTo>
                    <a:pt x="298" y="376"/>
                  </a:lnTo>
                  <a:lnTo>
                    <a:pt x="296" y="376"/>
                  </a:lnTo>
                  <a:lnTo>
                    <a:pt x="292" y="376"/>
                  </a:lnTo>
                  <a:lnTo>
                    <a:pt x="287" y="376"/>
                  </a:lnTo>
                  <a:lnTo>
                    <a:pt x="271" y="383"/>
                  </a:lnTo>
                  <a:lnTo>
                    <a:pt x="250" y="381"/>
                  </a:lnTo>
                  <a:lnTo>
                    <a:pt x="238" y="374"/>
                  </a:lnTo>
                  <a:lnTo>
                    <a:pt x="236" y="376"/>
                  </a:lnTo>
                  <a:lnTo>
                    <a:pt x="221" y="378"/>
                  </a:lnTo>
                  <a:lnTo>
                    <a:pt x="217" y="379"/>
                  </a:lnTo>
                  <a:lnTo>
                    <a:pt x="196" y="379"/>
                  </a:lnTo>
                  <a:lnTo>
                    <a:pt x="195" y="372"/>
                  </a:lnTo>
                  <a:lnTo>
                    <a:pt x="178" y="364"/>
                  </a:lnTo>
                  <a:lnTo>
                    <a:pt x="175" y="361"/>
                  </a:lnTo>
                  <a:lnTo>
                    <a:pt x="174" y="360"/>
                  </a:lnTo>
                  <a:lnTo>
                    <a:pt x="157" y="360"/>
                  </a:lnTo>
                  <a:lnTo>
                    <a:pt x="152" y="357"/>
                  </a:lnTo>
                  <a:lnTo>
                    <a:pt x="143" y="363"/>
                  </a:lnTo>
                  <a:lnTo>
                    <a:pt x="127" y="365"/>
                  </a:lnTo>
                  <a:lnTo>
                    <a:pt x="121" y="364"/>
                  </a:lnTo>
                  <a:lnTo>
                    <a:pt x="116" y="367"/>
                  </a:lnTo>
                  <a:lnTo>
                    <a:pt x="102" y="361"/>
                  </a:lnTo>
                  <a:lnTo>
                    <a:pt x="81" y="346"/>
                  </a:lnTo>
                  <a:lnTo>
                    <a:pt x="83" y="339"/>
                  </a:lnTo>
                  <a:lnTo>
                    <a:pt x="83" y="338"/>
                  </a:lnTo>
                  <a:lnTo>
                    <a:pt x="84" y="336"/>
                  </a:lnTo>
                  <a:lnTo>
                    <a:pt x="84" y="325"/>
                  </a:lnTo>
                  <a:lnTo>
                    <a:pt x="85" y="313"/>
                  </a:lnTo>
                  <a:lnTo>
                    <a:pt x="76" y="292"/>
                  </a:lnTo>
                  <a:lnTo>
                    <a:pt x="62" y="284"/>
                  </a:lnTo>
                  <a:lnTo>
                    <a:pt x="58" y="285"/>
                  </a:lnTo>
                  <a:lnTo>
                    <a:pt x="49" y="284"/>
                  </a:lnTo>
                  <a:lnTo>
                    <a:pt x="45" y="271"/>
                  </a:lnTo>
                  <a:lnTo>
                    <a:pt x="44" y="268"/>
                  </a:lnTo>
                  <a:lnTo>
                    <a:pt x="31" y="266"/>
                  </a:lnTo>
                  <a:lnTo>
                    <a:pt x="26" y="261"/>
                  </a:lnTo>
                  <a:lnTo>
                    <a:pt x="15" y="264"/>
                  </a:lnTo>
                  <a:lnTo>
                    <a:pt x="8" y="260"/>
                  </a:lnTo>
                  <a:lnTo>
                    <a:pt x="6" y="254"/>
                  </a:lnTo>
                  <a:lnTo>
                    <a:pt x="4" y="259"/>
                  </a:lnTo>
                  <a:lnTo>
                    <a:pt x="0" y="257"/>
                  </a:lnTo>
                  <a:lnTo>
                    <a:pt x="12" y="218"/>
                  </a:lnTo>
                  <a:lnTo>
                    <a:pt x="9" y="239"/>
                  </a:lnTo>
                  <a:lnTo>
                    <a:pt x="13" y="235"/>
                  </a:lnTo>
                  <a:lnTo>
                    <a:pt x="19" y="235"/>
                  </a:lnTo>
                  <a:lnTo>
                    <a:pt x="19" y="223"/>
                  </a:lnTo>
                  <a:lnTo>
                    <a:pt x="26" y="217"/>
                  </a:lnTo>
                  <a:lnTo>
                    <a:pt x="29" y="213"/>
                  </a:lnTo>
                  <a:lnTo>
                    <a:pt x="17" y="213"/>
                  </a:lnTo>
                  <a:lnTo>
                    <a:pt x="12" y="209"/>
                  </a:lnTo>
                  <a:lnTo>
                    <a:pt x="13" y="202"/>
                  </a:lnTo>
                  <a:lnTo>
                    <a:pt x="15" y="193"/>
                  </a:lnTo>
                  <a:lnTo>
                    <a:pt x="12" y="189"/>
                  </a:lnTo>
                  <a:lnTo>
                    <a:pt x="16" y="195"/>
                  </a:lnTo>
                  <a:lnTo>
                    <a:pt x="33" y="192"/>
                  </a:lnTo>
                  <a:lnTo>
                    <a:pt x="34" y="189"/>
                  </a:lnTo>
                  <a:lnTo>
                    <a:pt x="24" y="184"/>
                  </a:lnTo>
                  <a:lnTo>
                    <a:pt x="19" y="177"/>
                  </a:lnTo>
                  <a:lnTo>
                    <a:pt x="16" y="187"/>
                  </a:lnTo>
                  <a:lnTo>
                    <a:pt x="12" y="187"/>
                  </a:lnTo>
                  <a:lnTo>
                    <a:pt x="16" y="157"/>
                  </a:lnTo>
                  <a:lnTo>
                    <a:pt x="16" y="146"/>
                  </a:lnTo>
                  <a:lnTo>
                    <a:pt x="12" y="139"/>
                  </a:lnTo>
                  <a:lnTo>
                    <a:pt x="15" y="121"/>
                  </a:lnTo>
                  <a:lnTo>
                    <a:pt x="12" y="95"/>
                  </a:lnTo>
                  <a:lnTo>
                    <a:pt x="13" y="92"/>
                  </a:lnTo>
                  <a:lnTo>
                    <a:pt x="5" y="80"/>
                  </a:lnTo>
                  <a:lnTo>
                    <a:pt x="4" y="66"/>
                  </a:lnTo>
                  <a:lnTo>
                    <a:pt x="6" y="62"/>
                  </a:lnTo>
                  <a:lnTo>
                    <a:pt x="5" y="49"/>
                  </a:lnTo>
                  <a:lnTo>
                    <a:pt x="15" y="31"/>
                  </a:lnTo>
                  <a:lnTo>
                    <a:pt x="12" y="26"/>
                  </a:lnTo>
                  <a:lnTo>
                    <a:pt x="16" y="26"/>
                  </a:lnTo>
                  <a:lnTo>
                    <a:pt x="58" y="62"/>
                  </a:lnTo>
                  <a:lnTo>
                    <a:pt x="96" y="76"/>
                  </a:lnTo>
                  <a:lnTo>
                    <a:pt x="96" y="77"/>
                  </a:lnTo>
                  <a:lnTo>
                    <a:pt x="121" y="83"/>
                  </a:lnTo>
                  <a:lnTo>
                    <a:pt x="131" y="92"/>
                  </a:lnTo>
                  <a:lnTo>
                    <a:pt x="137" y="95"/>
                  </a:lnTo>
                  <a:lnTo>
                    <a:pt x="138" y="88"/>
                  </a:lnTo>
                  <a:lnTo>
                    <a:pt x="145" y="90"/>
                  </a:lnTo>
                  <a:lnTo>
                    <a:pt x="141" y="92"/>
                  </a:lnTo>
                  <a:lnTo>
                    <a:pt x="143" y="98"/>
                  </a:lnTo>
                  <a:lnTo>
                    <a:pt x="148" y="119"/>
                  </a:lnTo>
                  <a:lnTo>
                    <a:pt x="135" y="126"/>
                  </a:lnTo>
                  <a:lnTo>
                    <a:pt x="135" y="130"/>
                  </a:lnTo>
                  <a:lnTo>
                    <a:pt x="152" y="119"/>
                  </a:lnTo>
                  <a:lnTo>
                    <a:pt x="156" y="119"/>
                  </a:lnTo>
                  <a:lnTo>
                    <a:pt x="155" y="134"/>
                  </a:lnTo>
                  <a:lnTo>
                    <a:pt x="153" y="133"/>
                  </a:lnTo>
                  <a:lnTo>
                    <a:pt x="148" y="156"/>
                  </a:lnTo>
                  <a:lnTo>
                    <a:pt x="149" y="157"/>
                  </a:lnTo>
                  <a:lnTo>
                    <a:pt x="150" y="167"/>
                  </a:lnTo>
                  <a:lnTo>
                    <a:pt x="153" y="173"/>
                  </a:lnTo>
                  <a:lnTo>
                    <a:pt x="143" y="175"/>
                  </a:lnTo>
                  <a:lnTo>
                    <a:pt x="141" y="173"/>
                  </a:lnTo>
                  <a:lnTo>
                    <a:pt x="141" y="171"/>
                  </a:lnTo>
                  <a:lnTo>
                    <a:pt x="142" y="180"/>
                  </a:lnTo>
                  <a:lnTo>
                    <a:pt x="149" y="178"/>
                  </a:lnTo>
                  <a:lnTo>
                    <a:pt x="157" y="175"/>
                  </a:lnTo>
                  <a:lnTo>
                    <a:pt x="155" y="166"/>
                  </a:lnTo>
                  <a:lnTo>
                    <a:pt x="161" y="131"/>
                  </a:lnTo>
                  <a:lnTo>
                    <a:pt x="174" y="116"/>
                  </a:lnTo>
                  <a:lnTo>
                    <a:pt x="178" y="115"/>
                  </a:lnTo>
                  <a:lnTo>
                    <a:pt x="179" y="110"/>
                  </a:lnTo>
                  <a:lnTo>
                    <a:pt x="173" y="96"/>
                  </a:lnTo>
                  <a:lnTo>
                    <a:pt x="173" y="85"/>
                  </a:lnTo>
                  <a:lnTo>
                    <a:pt x="168" y="95"/>
                  </a:lnTo>
                  <a:lnTo>
                    <a:pt x="171" y="103"/>
                  </a:lnTo>
                  <a:lnTo>
                    <a:pt x="167" y="95"/>
                  </a:lnTo>
                  <a:lnTo>
                    <a:pt x="163" y="94"/>
                  </a:lnTo>
                  <a:lnTo>
                    <a:pt x="164" y="81"/>
                  </a:lnTo>
                  <a:lnTo>
                    <a:pt x="174" y="83"/>
                  </a:lnTo>
                  <a:lnTo>
                    <a:pt x="177" y="78"/>
                  </a:lnTo>
                  <a:lnTo>
                    <a:pt x="168" y="69"/>
                  </a:lnTo>
                  <a:lnTo>
                    <a:pt x="164" y="65"/>
                  </a:lnTo>
                  <a:lnTo>
                    <a:pt x="155" y="78"/>
                  </a:lnTo>
                  <a:lnTo>
                    <a:pt x="157" y="99"/>
                  </a:lnTo>
                  <a:lnTo>
                    <a:pt x="160" y="101"/>
                  </a:lnTo>
                  <a:lnTo>
                    <a:pt x="161" y="96"/>
                  </a:lnTo>
                  <a:lnTo>
                    <a:pt x="170" y="105"/>
                  </a:lnTo>
                  <a:lnTo>
                    <a:pt x="167" y="119"/>
                  </a:lnTo>
                  <a:lnTo>
                    <a:pt x="160" y="108"/>
                  </a:lnTo>
                  <a:lnTo>
                    <a:pt x="153" y="102"/>
                  </a:lnTo>
                  <a:lnTo>
                    <a:pt x="155" y="88"/>
                  </a:lnTo>
                  <a:lnTo>
                    <a:pt x="148" y="81"/>
                  </a:lnTo>
                  <a:lnTo>
                    <a:pt x="159" y="62"/>
                  </a:lnTo>
                  <a:lnTo>
                    <a:pt x="164" y="40"/>
                  </a:lnTo>
                  <a:lnTo>
                    <a:pt x="171" y="59"/>
                  </a:lnTo>
                  <a:lnTo>
                    <a:pt x="177" y="41"/>
                  </a:lnTo>
                  <a:lnTo>
                    <a:pt x="178" y="30"/>
                  </a:lnTo>
                  <a:lnTo>
                    <a:pt x="171" y="27"/>
                  </a:lnTo>
                  <a:lnTo>
                    <a:pt x="168" y="38"/>
                  </a:lnTo>
                  <a:lnTo>
                    <a:pt x="164" y="13"/>
                  </a:lnTo>
                  <a:lnTo>
                    <a:pt x="167" y="0"/>
                  </a:lnTo>
                  <a:lnTo>
                    <a:pt x="303" y="31"/>
                  </a:lnTo>
                  <a:lnTo>
                    <a:pt x="444" y="62"/>
                  </a:lnTo>
                  <a:lnTo>
                    <a:pt x="489" y="72"/>
                  </a:lnTo>
                  <a:lnTo>
                    <a:pt x="543" y="83"/>
                  </a:lnTo>
                  <a:lnTo>
                    <a:pt x="573" y="88"/>
                  </a:lnTo>
                  <a:lnTo>
                    <a:pt x="571" y="92"/>
                  </a:lnTo>
                  <a:lnTo>
                    <a:pt x="571" y="96"/>
                  </a:lnTo>
                  <a:lnTo>
                    <a:pt x="568" y="103"/>
                  </a:lnTo>
                  <a:lnTo>
                    <a:pt x="557" y="163"/>
                  </a:lnTo>
                  <a:lnTo>
                    <a:pt x="555" y="180"/>
                  </a:lnTo>
                  <a:lnTo>
                    <a:pt x="552" y="187"/>
                  </a:lnTo>
                  <a:lnTo>
                    <a:pt x="552" y="191"/>
                  </a:lnTo>
                  <a:lnTo>
                    <a:pt x="552" y="192"/>
                  </a:lnTo>
                  <a:lnTo>
                    <a:pt x="552" y="195"/>
                  </a:lnTo>
                  <a:lnTo>
                    <a:pt x="548" y="218"/>
                  </a:lnTo>
                  <a:lnTo>
                    <a:pt x="545" y="231"/>
                  </a:lnTo>
                  <a:lnTo>
                    <a:pt x="539" y="259"/>
                  </a:lnTo>
                  <a:lnTo>
                    <a:pt x="538" y="270"/>
                  </a:lnTo>
                  <a:lnTo>
                    <a:pt x="537" y="271"/>
                  </a:lnTo>
                  <a:lnTo>
                    <a:pt x="535" y="284"/>
                  </a:lnTo>
                  <a:lnTo>
                    <a:pt x="527" y="324"/>
                  </a:lnTo>
                  <a:lnTo>
                    <a:pt x="525" y="329"/>
                  </a:lnTo>
                  <a:lnTo>
                    <a:pt x="523" y="346"/>
                  </a:lnTo>
                  <a:lnTo>
                    <a:pt x="521" y="350"/>
                  </a:lnTo>
                  <a:lnTo>
                    <a:pt x="520" y="357"/>
                  </a:lnTo>
                </a:path>
              </a:pathLst>
            </a:custGeom>
            <a:solidFill>
              <a:srgbClr val="CC3300"/>
            </a:solidFill>
            <a:ln w="6350" cap="rnd">
              <a:solidFill>
                <a:srgbClr val="990000"/>
              </a:solidFill>
              <a:round/>
              <a:headEnd/>
              <a:tailEnd/>
            </a:ln>
          </p:spPr>
          <p:txBody>
            <a:bodyPr/>
            <a:lstStyle/>
            <a:p>
              <a:endParaRPr lang="en-US" dirty="0"/>
            </a:p>
          </p:txBody>
        </p:sp>
        <p:sp>
          <p:nvSpPr>
            <p:cNvPr id="35" name="Freeform 226"/>
            <p:cNvSpPr>
              <a:spLocks/>
            </p:cNvSpPr>
            <p:nvPr/>
          </p:nvSpPr>
          <p:spPr bwMode="auto">
            <a:xfrm>
              <a:off x="507" y="842"/>
              <a:ext cx="33" cy="27"/>
            </a:xfrm>
            <a:custGeom>
              <a:avLst/>
              <a:gdLst>
                <a:gd name="T0" fmla="*/ 4 w 33"/>
                <a:gd name="T1" fmla="*/ 0 h 27"/>
                <a:gd name="T2" fmla="*/ 6 w 33"/>
                <a:gd name="T3" fmla="*/ 11 h 27"/>
                <a:gd name="T4" fmla="*/ 11 w 33"/>
                <a:gd name="T5" fmla="*/ 14 h 27"/>
                <a:gd name="T6" fmla="*/ 13 w 33"/>
                <a:gd name="T7" fmla="*/ 2 h 27"/>
                <a:gd name="T8" fmla="*/ 32 w 33"/>
                <a:gd name="T9" fmla="*/ 7 h 27"/>
                <a:gd name="T10" fmla="*/ 22 w 33"/>
                <a:gd name="T11" fmla="*/ 26 h 27"/>
                <a:gd name="T12" fmla="*/ 6 w 33"/>
                <a:gd name="T13" fmla="*/ 24 h 27"/>
                <a:gd name="T14" fmla="*/ 0 w 33"/>
                <a:gd name="T15" fmla="*/ 17 h 27"/>
                <a:gd name="T16" fmla="*/ 4 w 33"/>
                <a:gd name="T17" fmla="*/ 0 h 2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3"/>
                <a:gd name="T28" fmla="*/ 0 h 27"/>
                <a:gd name="T29" fmla="*/ 33 w 33"/>
                <a:gd name="T30" fmla="*/ 27 h 2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3" h="27">
                  <a:moveTo>
                    <a:pt x="4" y="0"/>
                  </a:moveTo>
                  <a:lnTo>
                    <a:pt x="6" y="11"/>
                  </a:lnTo>
                  <a:lnTo>
                    <a:pt x="11" y="14"/>
                  </a:lnTo>
                  <a:lnTo>
                    <a:pt x="13" y="2"/>
                  </a:lnTo>
                  <a:lnTo>
                    <a:pt x="32" y="7"/>
                  </a:lnTo>
                  <a:lnTo>
                    <a:pt x="22" y="26"/>
                  </a:lnTo>
                  <a:lnTo>
                    <a:pt x="6" y="24"/>
                  </a:lnTo>
                  <a:lnTo>
                    <a:pt x="0" y="17"/>
                  </a:lnTo>
                  <a:lnTo>
                    <a:pt x="4" y="0"/>
                  </a:lnTo>
                </a:path>
              </a:pathLst>
            </a:custGeom>
            <a:solidFill>
              <a:schemeClr val="bg1"/>
            </a:solidFill>
            <a:ln w="6350" cap="rnd">
              <a:solidFill>
                <a:srgbClr val="993300"/>
              </a:solidFill>
              <a:round/>
              <a:headEnd/>
              <a:tailEnd/>
            </a:ln>
          </p:spPr>
          <p:txBody>
            <a:bodyPr/>
            <a:lstStyle/>
            <a:p>
              <a:endParaRPr lang="en-US" dirty="0"/>
            </a:p>
          </p:txBody>
        </p:sp>
        <p:sp>
          <p:nvSpPr>
            <p:cNvPr id="36" name="Freeform 227"/>
            <p:cNvSpPr>
              <a:spLocks/>
            </p:cNvSpPr>
            <p:nvPr/>
          </p:nvSpPr>
          <p:spPr bwMode="auto">
            <a:xfrm>
              <a:off x="1266" y="1404"/>
              <a:ext cx="587" cy="490"/>
            </a:xfrm>
            <a:custGeom>
              <a:avLst/>
              <a:gdLst>
                <a:gd name="T0" fmla="*/ 372 w 590"/>
                <a:gd name="T1" fmla="*/ 481 h 485"/>
                <a:gd name="T2" fmla="*/ 332 w 590"/>
                <a:gd name="T3" fmla="*/ 477 h 485"/>
                <a:gd name="T4" fmla="*/ 296 w 590"/>
                <a:gd name="T5" fmla="*/ 473 h 485"/>
                <a:gd name="T6" fmla="*/ 272 w 590"/>
                <a:gd name="T7" fmla="*/ 471 h 485"/>
                <a:gd name="T8" fmla="*/ 229 w 590"/>
                <a:gd name="T9" fmla="*/ 466 h 485"/>
                <a:gd name="T10" fmla="*/ 158 w 590"/>
                <a:gd name="T11" fmla="*/ 459 h 485"/>
                <a:gd name="T12" fmla="*/ 119 w 590"/>
                <a:gd name="T13" fmla="*/ 455 h 485"/>
                <a:gd name="T14" fmla="*/ 80 w 590"/>
                <a:gd name="T15" fmla="*/ 451 h 485"/>
                <a:gd name="T16" fmla="*/ 0 w 590"/>
                <a:gd name="T17" fmla="*/ 439 h 485"/>
                <a:gd name="T18" fmla="*/ 5 w 590"/>
                <a:gd name="T19" fmla="*/ 390 h 485"/>
                <a:gd name="T20" fmla="*/ 8 w 590"/>
                <a:gd name="T21" fmla="*/ 375 h 485"/>
                <a:gd name="T22" fmla="*/ 12 w 590"/>
                <a:gd name="T23" fmla="*/ 349 h 485"/>
                <a:gd name="T24" fmla="*/ 15 w 590"/>
                <a:gd name="T25" fmla="*/ 315 h 485"/>
                <a:gd name="T26" fmla="*/ 20 w 590"/>
                <a:gd name="T27" fmla="*/ 273 h 485"/>
                <a:gd name="T28" fmla="*/ 27 w 590"/>
                <a:gd name="T29" fmla="*/ 218 h 485"/>
                <a:gd name="T30" fmla="*/ 29 w 590"/>
                <a:gd name="T31" fmla="*/ 212 h 485"/>
                <a:gd name="T32" fmla="*/ 31 w 590"/>
                <a:gd name="T33" fmla="*/ 185 h 485"/>
                <a:gd name="T34" fmla="*/ 34 w 590"/>
                <a:gd name="T35" fmla="*/ 164 h 485"/>
                <a:gd name="T36" fmla="*/ 40 w 590"/>
                <a:gd name="T37" fmla="*/ 122 h 485"/>
                <a:gd name="T38" fmla="*/ 42 w 590"/>
                <a:gd name="T39" fmla="*/ 94 h 485"/>
                <a:gd name="T40" fmla="*/ 48 w 590"/>
                <a:gd name="T41" fmla="*/ 58 h 485"/>
                <a:gd name="T42" fmla="*/ 51 w 590"/>
                <a:gd name="T43" fmla="*/ 36 h 485"/>
                <a:gd name="T44" fmla="*/ 103 w 590"/>
                <a:gd name="T45" fmla="*/ 6 h 485"/>
                <a:gd name="T46" fmla="*/ 143 w 590"/>
                <a:gd name="T47" fmla="*/ 11 h 485"/>
                <a:gd name="T48" fmla="*/ 200 w 590"/>
                <a:gd name="T49" fmla="*/ 16 h 485"/>
                <a:gd name="T50" fmla="*/ 239 w 590"/>
                <a:gd name="T51" fmla="*/ 22 h 485"/>
                <a:gd name="T52" fmla="*/ 257 w 590"/>
                <a:gd name="T53" fmla="*/ 23 h 485"/>
                <a:gd name="T54" fmla="*/ 293 w 590"/>
                <a:gd name="T55" fmla="*/ 27 h 485"/>
                <a:gd name="T56" fmla="*/ 360 w 590"/>
                <a:gd name="T57" fmla="*/ 34 h 485"/>
                <a:gd name="T58" fmla="*/ 417 w 590"/>
                <a:gd name="T59" fmla="*/ 40 h 485"/>
                <a:gd name="T60" fmla="*/ 435 w 590"/>
                <a:gd name="T61" fmla="*/ 40 h 485"/>
                <a:gd name="T62" fmla="*/ 443 w 590"/>
                <a:gd name="T63" fmla="*/ 40 h 485"/>
                <a:gd name="T64" fmla="*/ 508 w 590"/>
                <a:gd name="T65" fmla="*/ 45 h 485"/>
                <a:gd name="T66" fmla="*/ 531 w 590"/>
                <a:gd name="T67" fmla="*/ 47 h 485"/>
                <a:gd name="T68" fmla="*/ 581 w 590"/>
                <a:gd name="T69" fmla="*/ 79 h 485"/>
                <a:gd name="T70" fmla="*/ 580 w 590"/>
                <a:gd name="T71" fmla="*/ 106 h 485"/>
                <a:gd name="T72" fmla="*/ 578 w 590"/>
                <a:gd name="T73" fmla="*/ 142 h 485"/>
                <a:gd name="T74" fmla="*/ 577 w 590"/>
                <a:gd name="T75" fmla="*/ 162 h 485"/>
                <a:gd name="T76" fmla="*/ 576 w 590"/>
                <a:gd name="T77" fmla="*/ 189 h 485"/>
                <a:gd name="T78" fmla="*/ 573 w 590"/>
                <a:gd name="T79" fmla="*/ 216 h 485"/>
                <a:gd name="T80" fmla="*/ 573 w 590"/>
                <a:gd name="T81" fmla="*/ 218 h 485"/>
                <a:gd name="T82" fmla="*/ 571 w 590"/>
                <a:gd name="T83" fmla="*/ 259 h 485"/>
                <a:gd name="T84" fmla="*/ 570 w 590"/>
                <a:gd name="T85" fmla="*/ 277 h 485"/>
                <a:gd name="T86" fmla="*/ 569 w 590"/>
                <a:gd name="T87" fmla="*/ 316 h 485"/>
                <a:gd name="T88" fmla="*/ 564 w 590"/>
                <a:gd name="T89" fmla="*/ 369 h 485"/>
                <a:gd name="T90" fmla="*/ 563 w 590"/>
                <a:gd name="T91" fmla="*/ 396 h 485"/>
                <a:gd name="T92" fmla="*/ 562 w 590"/>
                <a:gd name="T93" fmla="*/ 415 h 485"/>
                <a:gd name="T94" fmla="*/ 562 w 590"/>
                <a:gd name="T95" fmla="*/ 430 h 485"/>
                <a:gd name="T96" fmla="*/ 560 w 590"/>
                <a:gd name="T97" fmla="*/ 451 h 485"/>
                <a:gd name="T98" fmla="*/ 559 w 590"/>
                <a:gd name="T99" fmla="*/ 480 h 485"/>
                <a:gd name="T100" fmla="*/ 510 w 590"/>
                <a:gd name="T101" fmla="*/ 489 h 485"/>
                <a:gd name="T102" fmla="*/ 487 w 590"/>
                <a:gd name="T103" fmla="*/ 489 h 485"/>
                <a:gd name="T104" fmla="*/ 463 w 590"/>
                <a:gd name="T105" fmla="*/ 488 h 485"/>
                <a:gd name="T106" fmla="*/ 447 w 590"/>
                <a:gd name="T107" fmla="*/ 487 h 485"/>
                <a:gd name="T108" fmla="*/ 388 w 590"/>
                <a:gd name="T109" fmla="*/ 481 h 485"/>
                <a:gd name="T110" fmla="*/ 379 w 590"/>
                <a:gd name="T111" fmla="*/ 481 h 48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90"/>
                <a:gd name="T169" fmla="*/ 0 h 485"/>
                <a:gd name="T170" fmla="*/ 590 w 590"/>
                <a:gd name="T171" fmla="*/ 485 h 48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90" h="485">
                  <a:moveTo>
                    <a:pt x="381" y="471"/>
                  </a:moveTo>
                  <a:lnTo>
                    <a:pt x="376" y="471"/>
                  </a:lnTo>
                  <a:lnTo>
                    <a:pt x="365" y="468"/>
                  </a:lnTo>
                  <a:lnTo>
                    <a:pt x="336" y="467"/>
                  </a:lnTo>
                  <a:lnTo>
                    <a:pt x="333" y="465"/>
                  </a:lnTo>
                  <a:lnTo>
                    <a:pt x="300" y="463"/>
                  </a:lnTo>
                  <a:lnTo>
                    <a:pt x="296" y="463"/>
                  </a:lnTo>
                  <a:lnTo>
                    <a:pt x="274" y="461"/>
                  </a:lnTo>
                  <a:lnTo>
                    <a:pt x="252" y="459"/>
                  </a:lnTo>
                  <a:lnTo>
                    <a:pt x="231" y="456"/>
                  </a:lnTo>
                  <a:lnTo>
                    <a:pt x="180" y="452"/>
                  </a:lnTo>
                  <a:lnTo>
                    <a:pt x="160" y="449"/>
                  </a:lnTo>
                  <a:lnTo>
                    <a:pt x="124" y="445"/>
                  </a:lnTo>
                  <a:lnTo>
                    <a:pt x="121" y="445"/>
                  </a:lnTo>
                  <a:lnTo>
                    <a:pt x="84" y="441"/>
                  </a:lnTo>
                  <a:lnTo>
                    <a:pt x="80" y="441"/>
                  </a:lnTo>
                  <a:lnTo>
                    <a:pt x="62" y="439"/>
                  </a:lnTo>
                  <a:lnTo>
                    <a:pt x="0" y="431"/>
                  </a:lnTo>
                  <a:lnTo>
                    <a:pt x="2" y="403"/>
                  </a:lnTo>
                  <a:lnTo>
                    <a:pt x="5" y="382"/>
                  </a:lnTo>
                  <a:lnTo>
                    <a:pt x="6" y="375"/>
                  </a:lnTo>
                  <a:lnTo>
                    <a:pt x="8" y="367"/>
                  </a:lnTo>
                  <a:lnTo>
                    <a:pt x="9" y="349"/>
                  </a:lnTo>
                  <a:lnTo>
                    <a:pt x="12" y="341"/>
                  </a:lnTo>
                  <a:lnTo>
                    <a:pt x="13" y="321"/>
                  </a:lnTo>
                  <a:lnTo>
                    <a:pt x="15" y="309"/>
                  </a:lnTo>
                  <a:lnTo>
                    <a:pt x="20" y="271"/>
                  </a:lnTo>
                  <a:lnTo>
                    <a:pt x="20" y="267"/>
                  </a:lnTo>
                  <a:lnTo>
                    <a:pt x="24" y="241"/>
                  </a:lnTo>
                  <a:lnTo>
                    <a:pt x="27" y="214"/>
                  </a:lnTo>
                  <a:lnTo>
                    <a:pt x="29" y="213"/>
                  </a:lnTo>
                  <a:lnTo>
                    <a:pt x="29" y="208"/>
                  </a:lnTo>
                  <a:lnTo>
                    <a:pt x="31" y="188"/>
                  </a:lnTo>
                  <a:lnTo>
                    <a:pt x="31" y="181"/>
                  </a:lnTo>
                  <a:lnTo>
                    <a:pt x="34" y="166"/>
                  </a:lnTo>
                  <a:lnTo>
                    <a:pt x="34" y="160"/>
                  </a:lnTo>
                  <a:lnTo>
                    <a:pt x="38" y="134"/>
                  </a:lnTo>
                  <a:lnTo>
                    <a:pt x="40" y="120"/>
                  </a:lnTo>
                  <a:lnTo>
                    <a:pt x="41" y="108"/>
                  </a:lnTo>
                  <a:lnTo>
                    <a:pt x="42" y="92"/>
                  </a:lnTo>
                  <a:lnTo>
                    <a:pt x="45" y="80"/>
                  </a:lnTo>
                  <a:lnTo>
                    <a:pt x="48" y="56"/>
                  </a:lnTo>
                  <a:lnTo>
                    <a:pt x="48" y="54"/>
                  </a:lnTo>
                  <a:lnTo>
                    <a:pt x="51" y="36"/>
                  </a:lnTo>
                  <a:lnTo>
                    <a:pt x="55" y="0"/>
                  </a:lnTo>
                  <a:lnTo>
                    <a:pt x="105" y="6"/>
                  </a:lnTo>
                  <a:lnTo>
                    <a:pt x="135" y="9"/>
                  </a:lnTo>
                  <a:lnTo>
                    <a:pt x="145" y="11"/>
                  </a:lnTo>
                  <a:lnTo>
                    <a:pt x="151" y="11"/>
                  </a:lnTo>
                  <a:lnTo>
                    <a:pt x="202" y="16"/>
                  </a:lnTo>
                  <a:lnTo>
                    <a:pt x="212" y="19"/>
                  </a:lnTo>
                  <a:lnTo>
                    <a:pt x="241" y="22"/>
                  </a:lnTo>
                  <a:lnTo>
                    <a:pt x="249" y="23"/>
                  </a:lnTo>
                  <a:lnTo>
                    <a:pt x="259" y="23"/>
                  </a:lnTo>
                  <a:lnTo>
                    <a:pt x="268" y="24"/>
                  </a:lnTo>
                  <a:lnTo>
                    <a:pt x="295" y="27"/>
                  </a:lnTo>
                  <a:lnTo>
                    <a:pt x="354" y="33"/>
                  </a:lnTo>
                  <a:lnTo>
                    <a:pt x="364" y="34"/>
                  </a:lnTo>
                  <a:lnTo>
                    <a:pt x="419" y="40"/>
                  </a:lnTo>
                  <a:lnTo>
                    <a:pt x="421" y="40"/>
                  </a:lnTo>
                  <a:lnTo>
                    <a:pt x="431" y="40"/>
                  </a:lnTo>
                  <a:lnTo>
                    <a:pt x="439" y="40"/>
                  </a:lnTo>
                  <a:lnTo>
                    <a:pt x="440" y="40"/>
                  </a:lnTo>
                  <a:lnTo>
                    <a:pt x="447" y="40"/>
                  </a:lnTo>
                  <a:lnTo>
                    <a:pt x="511" y="45"/>
                  </a:lnTo>
                  <a:lnTo>
                    <a:pt x="514" y="45"/>
                  </a:lnTo>
                  <a:lnTo>
                    <a:pt x="529" y="47"/>
                  </a:lnTo>
                  <a:lnTo>
                    <a:pt x="537" y="47"/>
                  </a:lnTo>
                  <a:lnTo>
                    <a:pt x="589" y="51"/>
                  </a:lnTo>
                  <a:lnTo>
                    <a:pt x="587" y="77"/>
                  </a:lnTo>
                  <a:lnTo>
                    <a:pt x="587" y="97"/>
                  </a:lnTo>
                  <a:lnTo>
                    <a:pt x="586" y="104"/>
                  </a:lnTo>
                  <a:lnTo>
                    <a:pt x="584" y="131"/>
                  </a:lnTo>
                  <a:lnTo>
                    <a:pt x="584" y="140"/>
                  </a:lnTo>
                  <a:lnTo>
                    <a:pt x="584" y="142"/>
                  </a:lnTo>
                  <a:lnTo>
                    <a:pt x="583" y="158"/>
                  </a:lnTo>
                  <a:lnTo>
                    <a:pt x="582" y="174"/>
                  </a:lnTo>
                  <a:lnTo>
                    <a:pt x="582" y="185"/>
                  </a:lnTo>
                  <a:lnTo>
                    <a:pt x="580" y="198"/>
                  </a:lnTo>
                  <a:lnTo>
                    <a:pt x="579" y="212"/>
                  </a:lnTo>
                  <a:lnTo>
                    <a:pt x="579" y="213"/>
                  </a:lnTo>
                  <a:lnTo>
                    <a:pt x="579" y="214"/>
                  </a:lnTo>
                  <a:lnTo>
                    <a:pt x="579" y="226"/>
                  </a:lnTo>
                  <a:lnTo>
                    <a:pt x="577" y="253"/>
                  </a:lnTo>
                  <a:lnTo>
                    <a:pt x="577" y="266"/>
                  </a:lnTo>
                  <a:lnTo>
                    <a:pt x="576" y="271"/>
                  </a:lnTo>
                  <a:lnTo>
                    <a:pt x="575" y="285"/>
                  </a:lnTo>
                  <a:lnTo>
                    <a:pt x="575" y="310"/>
                  </a:lnTo>
                  <a:lnTo>
                    <a:pt x="572" y="348"/>
                  </a:lnTo>
                  <a:lnTo>
                    <a:pt x="570" y="361"/>
                  </a:lnTo>
                  <a:lnTo>
                    <a:pt x="570" y="374"/>
                  </a:lnTo>
                  <a:lnTo>
                    <a:pt x="569" y="388"/>
                  </a:lnTo>
                  <a:lnTo>
                    <a:pt x="568" y="402"/>
                  </a:lnTo>
                  <a:lnTo>
                    <a:pt x="568" y="407"/>
                  </a:lnTo>
                  <a:lnTo>
                    <a:pt x="568" y="416"/>
                  </a:lnTo>
                  <a:lnTo>
                    <a:pt x="568" y="422"/>
                  </a:lnTo>
                  <a:lnTo>
                    <a:pt x="568" y="429"/>
                  </a:lnTo>
                  <a:lnTo>
                    <a:pt x="566" y="441"/>
                  </a:lnTo>
                  <a:lnTo>
                    <a:pt x="565" y="450"/>
                  </a:lnTo>
                  <a:lnTo>
                    <a:pt x="565" y="470"/>
                  </a:lnTo>
                  <a:lnTo>
                    <a:pt x="564" y="484"/>
                  </a:lnTo>
                  <a:lnTo>
                    <a:pt x="516" y="479"/>
                  </a:lnTo>
                  <a:lnTo>
                    <a:pt x="497" y="479"/>
                  </a:lnTo>
                  <a:lnTo>
                    <a:pt x="491" y="479"/>
                  </a:lnTo>
                  <a:lnTo>
                    <a:pt x="476" y="478"/>
                  </a:lnTo>
                  <a:lnTo>
                    <a:pt x="467" y="478"/>
                  </a:lnTo>
                  <a:lnTo>
                    <a:pt x="465" y="478"/>
                  </a:lnTo>
                  <a:lnTo>
                    <a:pt x="451" y="477"/>
                  </a:lnTo>
                  <a:lnTo>
                    <a:pt x="400" y="472"/>
                  </a:lnTo>
                  <a:lnTo>
                    <a:pt x="392" y="471"/>
                  </a:lnTo>
                  <a:lnTo>
                    <a:pt x="389" y="471"/>
                  </a:lnTo>
                  <a:lnTo>
                    <a:pt x="383" y="471"/>
                  </a:lnTo>
                  <a:lnTo>
                    <a:pt x="381" y="471"/>
                  </a:lnTo>
                </a:path>
              </a:pathLst>
            </a:custGeom>
            <a:solidFill>
              <a:srgbClr val="CC3300"/>
            </a:solidFill>
            <a:ln w="6350" cap="rnd">
              <a:solidFill>
                <a:srgbClr val="990000"/>
              </a:solidFill>
              <a:round/>
              <a:headEnd/>
              <a:tailEnd/>
            </a:ln>
          </p:spPr>
          <p:txBody>
            <a:bodyPr/>
            <a:lstStyle/>
            <a:p>
              <a:endParaRPr lang="en-US" dirty="0"/>
            </a:p>
          </p:txBody>
        </p:sp>
        <p:sp>
          <p:nvSpPr>
            <p:cNvPr id="37" name="Freeform 228"/>
            <p:cNvSpPr>
              <a:spLocks/>
            </p:cNvSpPr>
            <p:nvPr/>
          </p:nvSpPr>
          <p:spPr bwMode="auto">
            <a:xfrm>
              <a:off x="2702" y="1236"/>
              <a:ext cx="452" cy="485"/>
            </a:xfrm>
            <a:custGeom>
              <a:avLst/>
              <a:gdLst>
                <a:gd name="T0" fmla="*/ 333 w 454"/>
                <a:gd name="T1" fmla="*/ 480 h 479"/>
                <a:gd name="T2" fmla="*/ 302 w 454"/>
                <a:gd name="T3" fmla="*/ 481 h 479"/>
                <a:gd name="T4" fmla="*/ 291 w 454"/>
                <a:gd name="T5" fmla="*/ 483 h 479"/>
                <a:gd name="T6" fmla="*/ 257 w 454"/>
                <a:gd name="T7" fmla="*/ 484 h 479"/>
                <a:gd name="T8" fmla="*/ 240 w 454"/>
                <a:gd name="T9" fmla="*/ 485 h 479"/>
                <a:gd name="T10" fmla="*/ 205 w 454"/>
                <a:gd name="T11" fmla="*/ 488 h 479"/>
                <a:gd name="T12" fmla="*/ 187 w 454"/>
                <a:gd name="T13" fmla="*/ 477 h 479"/>
                <a:gd name="T14" fmla="*/ 157 w 454"/>
                <a:gd name="T15" fmla="*/ 465 h 479"/>
                <a:gd name="T16" fmla="*/ 147 w 454"/>
                <a:gd name="T17" fmla="*/ 436 h 479"/>
                <a:gd name="T18" fmla="*/ 154 w 454"/>
                <a:gd name="T19" fmla="*/ 409 h 479"/>
                <a:gd name="T20" fmla="*/ 140 w 454"/>
                <a:gd name="T21" fmla="*/ 384 h 479"/>
                <a:gd name="T22" fmla="*/ 135 w 454"/>
                <a:gd name="T23" fmla="*/ 371 h 479"/>
                <a:gd name="T24" fmla="*/ 136 w 454"/>
                <a:gd name="T25" fmla="*/ 351 h 479"/>
                <a:gd name="T26" fmla="*/ 124 w 454"/>
                <a:gd name="T27" fmla="*/ 334 h 479"/>
                <a:gd name="T28" fmla="*/ 114 w 454"/>
                <a:gd name="T29" fmla="*/ 326 h 479"/>
                <a:gd name="T30" fmla="*/ 99 w 454"/>
                <a:gd name="T31" fmla="*/ 316 h 479"/>
                <a:gd name="T32" fmla="*/ 76 w 454"/>
                <a:gd name="T33" fmla="*/ 290 h 479"/>
                <a:gd name="T34" fmla="*/ 58 w 454"/>
                <a:gd name="T35" fmla="*/ 284 h 479"/>
                <a:gd name="T36" fmla="*/ 49 w 454"/>
                <a:gd name="T37" fmla="*/ 273 h 479"/>
                <a:gd name="T38" fmla="*/ 19 w 454"/>
                <a:gd name="T39" fmla="*/ 258 h 479"/>
                <a:gd name="T40" fmla="*/ 13 w 454"/>
                <a:gd name="T41" fmla="*/ 238 h 479"/>
                <a:gd name="T42" fmla="*/ 12 w 454"/>
                <a:gd name="T43" fmla="*/ 200 h 479"/>
                <a:gd name="T44" fmla="*/ 12 w 454"/>
                <a:gd name="T45" fmla="*/ 191 h 479"/>
                <a:gd name="T46" fmla="*/ 0 w 454"/>
                <a:gd name="T47" fmla="*/ 155 h 479"/>
                <a:gd name="T48" fmla="*/ 42 w 454"/>
                <a:gd name="T49" fmla="*/ 103 h 479"/>
                <a:gd name="T50" fmla="*/ 40 w 454"/>
                <a:gd name="T51" fmla="*/ 57 h 479"/>
                <a:gd name="T52" fmla="*/ 42 w 454"/>
                <a:gd name="T53" fmla="*/ 38 h 479"/>
                <a:gd name="T54" fmla="*/ 60 w 454"/>
                <a:gd name="T55" fmla="*/ 33 h 479"/>
                <a:gd name="T56" fmla="*/ 106 w 454"/>
                <a:gd name="T57" fmla="*/ 20 h 479"/>
                <a:gd name="T58" fmla="*/ 140 w 454"/>
                <a:gd name="T59" fmla="*/ 0 h 479"/>
                <a:gd name="T60" fmla="*/ 143 w 454"/>
                <a:gd name="T61" fmla="*/ 30 h 479"/>
                <a:gd name="T62" fmla="*/ 149 w 454"/>
                <a:gd name="T63" fmla="*/ 34 h 479"/>
                <a:gd name="T64" fmla="*/ 172 w 454"/>
                <a:gd name="T65" fmla="*/ 37 h 479"/>
                <a:gd name="T66" fmla="*/ 193 w 454"/>
                <a:gd name="T67" fmla="*/ 47 h 479"/>
                <a:gd name="T68" fmla="*/ 222 w 454"/>
                <a:gd name="T69" fmla="*/ 68 h 479"/>
                <a:gd name="T70" fmla="*/ 293 w 454"/>
                <a:gd name="T71" fmla="*/ 85 h 479"/>
                <a:gd name="T72" fmla="*/ 312 w 454"/>
                <a:gd name="T73" fmla="*/ 89 h 479"/>
                <a:gd name="T74" fmla="*/ 343 w 454"/>
                <a:gd name="T75" fmla="*/ 92 h 479"/>
                <a:gd name="T76" fmla="*/ 356 w 454"/>
                <a:gd name="T77" fmla="*/ 107 h 479"/>
                <a:gd name="T78" fmla="*/ 365 w 454"/>
                <a:gd name="T79" fmla="*/ 110 h 479"/>
                <a:gd name="T80" fmla="*/ 396 w 454"/>
                <a:gd name="T81" fmla="*/ 179 h 479"/>
                <a:gd name="T82" fmla="*/ 401 w 454"/>
                <a:gd name="T83" fmla="*/ 192 h 479"/>
                <a:gd name="T84" fmla="*/ 378 w 454"/>
                <a:gd name="T85" fmla="*/ 226 h 479"/>
                <a:gd name="T86" fmla="*/ 386 w 454"/>
                <a:gd name="T87" fmla="*/ 238 h 479"/>
                <a:gd name="T88" fmla="*/ 396 w 454"/>
                <a:gd name="T89" fmla="*/ 230 h 479"/>
                <a:gd name="T90" fmla="*/ 426 w 454"/>
                <a:gd name="T91" fmla="*/ 182 h 479"/>
                <a:gd name="T92" fmla="*/ 437 w 454"/>
                <a:gd name="T93" fmla="*/ 161 h 479"/>
                <a:gd name="T94" fmla="*/ 425 w 454"/>
                <a:gd name="T95" fmla="*/ 227 h 479"/>
                <a:gd name="T96" fmla="*/ 415 w 454"/>
                <a:gd name="T97" fmla="*/ 266 h 479"/>
                <a:gd name="T98" fmla="*/ 406 w 454"/>
                <a:gd name="T99" fmla="*/ 316 h 479"/>
                <a:gd name="T100" fmla="*/ 404 w 454"/>
                <a:gd name="T101" fmla="*/ 354 h 479"/>
                <a:gd name="T102" fmla="*/ 399 w 454"/>
                <a:gd name="T103" fmla="*/ 389 h 479"/>
                <a:gd name="T104" fmla="*/ 403 w 454"/>
                <a:gd name="T105" fmla="*/ 415 h 479"/>
                <a:gd name="T106" fmla="*/ 412 w 454"/>
                <a:gd name="T107" fmla="*/ 453 h 479"/>
                <a:gd name="T108" fmla="*/ 400 w 454"/>
                <a:gd name="T109" fmla="*/ 473 h 479"/>
                <a:gd name="T110" fmla="*/ 379 w 454"/>
                <a:gd name="T111" fmla="*/ 474 h 479"/>
                <a:gd name="T112" fmla="*/ 350 w 454"/>
                <a:gd name="T113" fmla="*/ 477 h 479"/>
                <a:gd name="T114" fmla="*/ 340 w 454"/>
                <a:gd name="T115" fmla="*/ 478 h 47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454"/>
                <a:gd name="T175" fmla="*/ 0 h 479"/>
                <a:gd name="T176" fmla="*/ 454 w 454"/>
                <a:gd name="T177" fmla="*/ 479 h 479"/>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454" h="479">
                  <a:moveTo>
                    <a:pt x="343" y="466"/>
                  </a:moveTo>
                  <a:lnTo>
                    <a:pt x="340" y="466"/>
                  </a:lnTo>
                  <a:lnTo>
                    <a:pt x="335" y="468"/>
                  </a:lnTo>
                  <a:lnTo>
                    <a:pt x="329" y="468"/>
                  </a:lnTo>
                  <a:lnTo>
                    <a:pt x="321" y="468"/>
                  </a:lnTo>
                  <a:lnTo>
                    <a:pt x="304" y="469"/>
                  </a:lnTo>
                  <a:lnTo>
                    <a:pt x="295" y="471"/>
                  </a:lnTo>
                  <a:lnTo>
                    <a:pt x="293" y="471"/>
                  </a:lnTo>
                  <a:lnTo>
                    <a:pt x="285" y="471"/>
                  </a:lnTo>
                  <a:lnTo>
                    <a:pt x="275" y="472"/>
                  </a:lnTo>
                  <a:lnTo>
                    <a:pt x="259" y="472"/>
                  </a:lnTo>
                  <a:lnTo>
                    <a:pt x="254" y="473"/>
                  </a:lnTo>
                  <a:lnTo>
                    <a:pt x="252" y="473"/>
                  </a:lnTo>
                  <a:lnTo>
                    <a:pt x="242" y="473"/>
                  </a:lnTo>
                  <a:lnTo>
                    <a:pt x="235" y="473"/>
                  </a:lnTo>
                  <a:lnTo>
                    <a:pt x="211" y="476"/>
                  </a:lnTo>
                  <a:lnTo>
                    <a:pt x="207" y="476"/>
                  </a:lnTo>
                  <a:lnTo>
                    <a:pt x="199" y="476"/>
                  </a:lnTo>
                  <a:lnTo>
                    <a:pt x="195" y="478"/>
                  </a:lnTo>
                  <a:lnTo>
                    <a:pt x="189" y="465"/>
                  </a:lnTo>
                  <a:lnTo>
                    <a:pt x="185" y="462"/>
                  </a:lnTo>
                  <a:lnTo>
                    <a:pt x="174" y="461"/>
                  </a:lnTo>
                  <a:lnTo>
                    <a:pt x="159" y="453"/>
                  </a:lnTo>
                  <a:lnTo>
                    <a:pt x="157" y="440"/>
                  </a:lnTo>
                  <a:lnTo>
                    <a:pt x="151" y="429"/>
                  </a:lnTo>
                  <a:lnTo>
                    <a:pt x="149" y="426"/>
                  </a:lnTo>
                  <a:lnTo>
                    <a:pt x="148" y="419"/>
                  </a:lnTo>
                  <a:lnTo>
                    <a:pt x="148" y="418"/>
                  </a:lnTo>
                  <a:lnTo>
                    <a:pt x="156" y="399"/>
                  </a:lnTo>
                  <a:lnTo>
                    <a:pt x="144" y="383"/>
                  </a:lnTo>
                  <a:lnTo>
                    <a:pt x="144" y="382"/>
                  </a:lnTo>
                  <a:lnTo>
                    <a:pt x="142" y="374"/>
                  </a:lnTo>
                  <a:lnTo>
                    <a:pt x="142" y="372"/>
                  </a:lnTo>
                  <a:lnTo>
                    <a:pt x="139" y="364"/>
                  </a:lnTo>
                  <a:lnTo>
                    <a:pt x="137" y="361"/>
                  </a:lnTo>
                  <a:lnTo>
                    <a:pt x="137" y="349"/>
                  </a:lnTo>
                  <a:lnTo>
                    <a:pt x="138" y="346"/>
                  </a:lnTo>
                  <a:lnTo>
                    <a:pt x="138" y="343"/>
                  </a:lnTo>
                  <a:lnTo>
                    <a:pt x="134" y="336"/>
                  </a:lnTo>
                  <a:lnTo>
                    <a:pt x="132" y="335"/>
                  </a:lnTo>
                  <a:lnTo>
                    <a:pt x="126" y="326"/>
                  </a:lnTo>
                  <a:lnTo>
                    <a:pt x="121" y="322"/>
                  </a:lnTo>
                  <a:lnTo>
                    <a:pt x="121" y="321"/>
                  </a:lnTo>
                  <a:lnTo>
                    <a:pt x="116" y="318"/>
                  </a:lnTo>
                  <a:lnTo>
                    <a:pt x="112" y="318"/>
                  </a:lnTo>
                  <a:lnTo>
                    <a:pt x="106" y="315"/>
                  </a:lnTo>
                  <a:lnTo>
                    <a:pt x="99" y="308"/>
                  </a:lnTo>
                  <a:lnTo>
                    <a:pt x="88" y="302"/>
                  </a:lnTo>
                  <a:lnTo>
                    <a:pt x="85" y="296"/>
                  </a:lnTo>
                  <a:lnTo>
                    <a:pt x="76" y="282"/>
                  </a:lnTo>
                  <a:lnTo>
                    <a:pt x="69" y="279"/>
                  </a:lnTo>
                  <a:lnTo>
                    <a:pt x="65" y="278"/>
                  </a:lnTo>
                  <a:lnTo>
                    <a:pt x="58" y="277"/>
                  </a:lnTo>
                  <a:lnTo>
                    <a:pt x="56" y="275"/>
                  </a:lnTo>
                  <a:lnTo>
                    <a:pt x="51" y="271"/>
                  </a:lnTo>
                  <a:lnTo>
                    <a:pt x="49" y="267"/>
                  </a:lnTo>
                  <a:lnTo>
                    <a:pt x="49" y="266"/>
                  </a:lnTo>
                  <a:lnTo>
                    <a:pt x="36" y="264"/>
                  </a:lnTo>
                  <a:lnTo>
                    <a:pt x="19" y="252"/>
                  </a:lnTo>
                  <a:lnTo>
                    <a:pt x="16" y="249"/>
                  </a:lnTo>
                  <a:lnTo>
                    <a:pt x="12" y="246"/>
                  </a:lnTo>
                  <a:lnTo>
                    <a:pt x="13" y="232"/>
                  </a:lnTo>
                  <a:lnTo>
                    <a:pt x="12" y="218"/>
                  </a:lnTo>
                  <a:lnTo>
                    <a:pt x="13" y="205"/>
                  </a:lnTo>
                  <a:lnTo>
                    <a:pt x="12" y="196"/>
                  </a:lnTo>
                  <a:lnTo>
                    <a:pt x="12" y="195"/>
                  </a:lnTo>
                  <a:lnTo>
                    <a:pt x="12" y="192"/>
                  </a:lnTo>
                  <a:lnTo>
                    <a:pt x="12" y="187"/>
                  </a:lnTo>
                  <a:lnTo>
                    <a:pt x="13" y="164"/>
                  </a:lnTo>
                  <a:lnTo>
                    <a:pt x="11" y="159"/>
                  </a:lnTo>
                  <a:lnTo>
                    <a:pt x="0" y="151"/>
                  </a:lnTo>
                  <a:lnTo>
                    <a:pt x="2" y="141"/>
                  </a:lnTo>
                  <a:lnTo>
                    <a:pt x="9" y="128"/>
                  </a:lnTo>
                  <a:lnTo>
                    <a:pt x="42" y="101"/>
                  </a:lnTo>
                  <a:lnTo>
                    <a:pt x="41" y="92"/>
                  </a:lnTo>
                  <a:lnTo>
                    <a:pt x="40" y="65"/>
                  </a:lnTo>
                  <a:lnTo>
                    <a:pt x="40" y="55"/>
                  </a:lnTo>
                  <a:lnTo>
                    <a:pt x="38" y="42"/>
                  </a:lnTo>
                  <a:lnTo>
                    <a:pt x="38" y="38"/>
                  </a:lnTo>
                  <a:lnTo>
                    <a:pt x="42" y="38"/>
                  </a:lnTo>
                  <a:lnTo>
                    <a:pt x="54" y="27"/>
                  </a:lnTo>
                  <a:lnTo>
                    <a:pt x="59" y="31"/>
                  </a:lnTo>
                  <a:lnTo>
                    <a:pt x="60" y="33"/>
                  </a:lnTo>
                  <a:lnTo>
                    <a:pt x="76" y="33"/>
                  </a:lnTo>
                  <a:lnTo>
                    <a:pt x="94" y="24"/>
                  </a:lnTo>
                  <a:lnTo>
                    <a:pt x="106" y="20"/>
                  </a:lnTo>
                  <a:lnTo>
                    <a:pt x="119" y="11"/>
                  </a:lnTo>
                  <a:lnTo>
                    <a:pt x="124" y="12"/>
                  </a:lnTo>
                  <a:lnTo>
                    <a:pt x="142" y="0"/>
                  </a:lnTo>
                  <a:lnTo>
                    <a:pt x="151" y="8"/>
                  </a:lnTo>
                  <a:lnTo>
                    <a:pt x="142" y="22"/>
                  </a:lnTo>
                  <a:lnTo>
                    <a:pt x="145" y="30"/>
                  </a:lnTo>
                  <a:lnTo>
                    <a:pt x="141" y="36"/>
                  </a:lnTo>
                  <a:lnTo>
                    <a:pt x="141" y="40"/>
                  </a:lnTo>
                  <a:lnTo>
                    <a:pt x="151" y="34"/>
                  </a:lnTo>
                  <a:lnTo>
                    <a:pt x="153" y="27"/>
                  </a:lnTo>
                  <a:lnTo>
                    <a:pt x="169" y="38"/>
                  </a:lnTo>
                  <a:lnTo>
                    <a:pt x="174" y="37"/>
                  </a:lnTo>
                  <a:lnTo>
                    <a:pt x="178" y="40"/>
                  </a:lnTo>
                  <a:lnTo>
                    <a:pt x="180" y="38"/>
                  </a:lnTo>
                  <a:lnTo>
                    <a:pt x="195" y="45"/>
                  </a:lnTo>
                  <a:lnTo>
                    <a:pt x="203" y="59"/>
                  </a:lnTo>
                  <a:lnTo>
                    <a:pt x="218" y="65"/>
                  </a:lnTo>
                  <a:lnTo>
                    <a:pt x="224" y="66"/>
                  </a:lnTo>
                  <a:lnTo>
                    <a:pt x="283" y="77"/>
                  </a:lnTo>
                  <a:lnTo>
                    <a:pt x="290" y="81"/>
                  </a:lnTo>
                  <a:lnTo>
                    <a:pt x="295" y="83"/>
                  </a:lnTo>
                  <a:lnTo>
                    <a:pt x="302" y="87"/>
                  </a:lnTo>
                  <a:lnTo>
                    <a:pt x="310" y="87"/>
                  </a:lnTo>
                  <a:lnTo>
                    <a:pt x="314" y="87"/>
                  </a:lnTo>
                  <a:lnTo>
                    <a:pt x="320" y="90"/>
                  </a:lnTo>
                  <a:lnTo>
                    <a:pt x="328" y="88"/>
                  </a:lnTo>
                  <a:lnTo>
                    <a:pt x="347" y="90"/>
                  </a:lnTo>
                  <a:lnTo>
                    <a:pt x="358" y="94"/>
                  </a:lnTo>
                  <a:lnTo>
                    <a:pt x="361" y="98"/>
                  </a:lnTo>
                  <a:lnTo>
                    <a:pt x="360" y="105"/>
                  </a:lnTo>
                  <a:lnTo>
                    <a:pt x="364" y="108"/>
                  </a:lnTo>
                  <a:lnTo>
                    <a:pt x="369" y="106"/>
                  </a:lnTo>
                  <a:lnTo>
                    <a:pt x="369" y="108"/>
                  </a:lnTo>
                  <a:lnTo>
                    <a:pt x="378" y="110"/>
                  </a:lnTo>
                  <a:lnTo>
                    <a:pt x="380" y="112"/>
                  </a:lnTo>
                  <a:lnTo>
                    <a:pt x="400" y="175"/>
                  </a:lnTo>
                  <a:lnTo>
                    <a:pt x="407" y="178"/>
                  </a:lnTo>
                  <a:lnTo>
                    <a:pt x="405" y="185"/>
                  </a:lnTo>
                  <a:lnTo>
                    <a:pt x="405" y="188"/>
                  </a:lnTo>
                  <a:lnTo>
                    <a:pt x="394" y="192"/>
                  </a:lnTo>
                  <a:lnTo>
                    <a:pt x="382" y="218"/>
                  </a:lnTo>
                  <a:lnTo>
                    <a:pt x="382" y="220"/>
                  </a:lnTo>
                  <a:lnTo>
                    <a:pt x="380" y="225"/>
                  </a:lnTo>
                  <a:lnTo>
                    <a:pt x="380" y="232"/>
                  </a:lnTo>
                  <a:lnTo>
                    <a:pt x="390" y="232"/>
                  </a:lnTo>
                  <a:lnTo>
                    <a:pt x="398" y="228"/>
                  </a:lnTo>
                  <a:lnTo>
                    <a:pt x="400" y="225"/>
                  </a:lnTo>
                  <a:lnTo>
                    <a:pt x="400" y="224"/>
                  </a:lnTo>
                  <a:lnTo>
                    <a:pt x="403" y="216"/>
                  </a:lnTo>
                  <a:lnTo>
                    <a:pt x="416" y="202"/>
                  </a:lnTo>
                  <a:lnTo>
                    <a:pt x="430" y="178"/>
                  </a:lnTo>
                  <a:lnTo>
                    <a:pt x="433" y="171"/>
                  </a:lnTo>
                  <a:lnTo>
                    <a:pt x="441" y="162"/>
                  </a:lnTo>
                  <a:lnTo>
                    <a:pt x="441" y="157"/>
                  </a:lnTo>
                  <a:lnTo>
                    <a:pt x="450" y="151"/>
                  </a:lnTo>
                  <a:lnTo>
                    <a:pt x="453" y="157"/>
                  </a:lnTo>
                  <a:lnTo>
                    <a:pt x="429" y="221"/>
                  </a:lnTo>
                  <a:lnTo>
                    <a:pt x="422" y="241"/>
                  </a:lnTo>
                  <a:lnTo>
                    <a:pt x="419" y="260"/>
                  </a:lnTo>
                  <a:lnTo>
                    <a:pt x="422" y="268"/>
                  </a:lnTo>
                  <a:lnTo>
                    <a:pt x="412" y="296"/>
                  </a:lnTo>
                  <a:lnTo>
                    <a:pt x="410" y="308"/>
                  </a:lnTo>
                  <a:lnTo>
                    <a:pt x="414" y="322"/>
                  </a:lnTo>
                  <a:lnTo>
                    <a:pt x="411" y="338"/>
                  </a:lnTo>
                  <a:lnTo>
                    <a:pt x="408" y="346"/>
                  </a:lnTo>
                  <a:lnTo>
                    <a:pt x="410" y="351"/>
                  </a:lnTo>
                  <a:lnTo>
                    <a:pt x="404" y="365"/>
                  </a:lnTo>
                  <a:lnTo>
                    <a:pt x="403" y="379"/>
                  </a:lnTo>
                  <a:lnTo>
                    <a:pt x="404" y="385"/>
                  </a:lnTo>
                  <a:lnTo>
                    <a:pt x="404" y="392"/>
                  </a:lnTo>
                  <a:lnTo>
                    <a:pt x="407" y="405"/>
                  </a:lnTo>
                  <a:lnTo>
                    <a:pt x="414" y="422"/>
                  </a:lnTo>
                  <a:lnTo>
                    <a:pt x="418" y="432"/>
                  </a:lnTo>
                  <a:lnTo>
                    <a:pt x="416" y="441"/>
                  </a:lnTo>
                  <a:lnTo>
                    <a:pt x="416" y="446"/>
                  </a:lnTo>
                  <a:lnTo>
                    <a:pt x="419" y="459"/>
                  </a:lnTo>
                  <a:lnTo>
                    <a:pt x="404" y="461"/>
                  </a:lnTo>
                  <a:lnTo>
                    <a:pt x="393" y="462"/>
                  </a:lnTo>
                  <a:lnTo>
                    <a:pt x="387" y="462"/>
                  </a:lnTo>
                  <a:lnTo>
                    <a:pt x="383" y="462"/>
                  </a:lnTo>
                  <a:lnTo>
                    <a:pt x="379" y="464"/>
                  </a:lnTo>
                  <a:lnTo>
                    <a:pt x="354" y="465"/>
                  </a:lnTo>
                  <a:lnTo>
                    <a:pt x="350" y="466"/>
                  </a:lnTo>
                  <a:lnTo>
                    <a:pt x="347" y="466"/>
                  </a:lnTo>
                  <a:lnTo>
                    <a:pt x="344" y="466"/>
                  </a:lnTo>
                  <a:lnTo>
                    <a:pt x="343" y="466"/>
                  </a:lnTo>
                </a:path>
              </a:pathLst>
            </a:custGeom>
            <a:solidFill>
              <a:srgbClr val="CC3300"/>
            </a:solidFill>
            <a:ln w="6350" cap="rnd">
              <a:solidFill>
                <a:srgbClr val="990000"/>
              </a:solidFill>
              <a:round/>
              <a:headEnd/>
              <a:tailEnd/>
            </a:ln>
          </p:spPr>
          <p:txBody>
            <a:bodyPr/>
            <a:lstStyle/>
            <a:p>
              <a:endParaRPr lang="en-US" dirty="0"/>
            </a:p>
          </p:txBody>
        </p:sp>
        <p:sp>
          <p:nvSpPr>
            <p:cNvPr id="38" name="Freeform 229"/>
            <p:cNvSpPr>
              <a:spLocks/>
            </p:cNvSpPr>
            <p:nvPr/>
          </p:nvSpPr>
          <p:spPr bwMode="auto">
            <a:xfrm>
              <a:off x="2843" y="1702"/>
              <a:ext cx="344" cy="616"/>
            </a:xfrm>
            <a:custGeom>
              <a:avLst/>
              <a:gdLst>
                <a:gd name="T0" fmla="*/ 5 w 346"/>
                <a:gd name="T1" fmla="*/ 259 h 609"/>
                <a:gd name="T2" fmla="*/ 23 w 346"/>
                <a:gd name="T3" fmla="*/ 230 h 609"/>
                <a:gd name="T4" fmla="*/ 29 w 346"/>
                <a:gd name="T5" fmla="*/ 214 h 609"/>
                <a:gd name="T6" fmla="*/ 23 w 346"/>
                <a:gd name="T7" fmla="*/ 160 h 609"/>
                <a:gd name="T8" fmla="*/ 48 w 346"/>
                <a:gd name="T9" fmla="*/ 136 h 609"/>
                <a:gd name="T10" fmla="*/ 86 w 346"/>
                <a:gd name="T11" fmla="*/ 98 h 609"/>
                <a:gd name="T12" fmla="*/ 93 w 346"/>
                <a:gd name="T13" fmla="*/ 79 h 609"/>
                <a:gd name="T14" fmla="*/ 91 w 346"/>
                <a:gd name="T15" fmla="*/ 58 h 609"/>
                <a:gd name="T16" fmla="*/ 72 w 346"/>
                <a:gd name="T17" fmla="*/ 46 h 609"/>
                <a:gd name="T18" fmla="*/ 52 w 346"/>
                <a:gd name="T19" fmla="*/ 18 h 609"/>
                <a:gd name="T20" fmla="*/ 91 w 346"/>
                <a:gd name="T21" fmla="*/ 13 h 609"/>
                <a:gd name="T22" fmla="*/ 114 w 346"/>
                <a:gd name="T23" fmla="*/ 12 h 609"/>
                <a:gd name="T24" fmla="*/ 149 w 346"/>
                <a:gd name="T25" fmla="*/ 11 h 609"/>
                <a:gd name="T26" fmla="*/ 185 w 346"/>
                <a:gd name="T27" fmla="*/ 8 h 609"/>
                <a:gd name="T28" fmla="*/ 199 w 346"/>
                <a:gd name="T29" fmla="*/ 6 h 609"/>
                <a:gd name="T30" fmla="*/ 210 w 346"/>
                <a:gd name="T31" fmla="*/ 5 h 609"/>
                <a:gd name="T32" fmla="*/ 244 w 346"/>
                <a:gd name="T33" fmla="*/ 2 h 609"/>
                <a:gd name="T34" fmla="*/ 274 w 346"/>
                <a:gd name="T35" fmla="*/ 12 h 609"/>
                <a:gd name="T36" fmla="*/ 296 w 346"/>
                <a:gd name="T37" fmla="*/ 67 h 609"/>
                <a:gd name="T38" fmla="*/ 307 w 346"/>
                <a:gd name="T39" fmla="*/ 110 h 609"/>
                <a:gd name="T40" fmla="*/ 309 w 346"/>
                <a:gd name="T41" fmla="*/ 130 h 609"/>
                <a:gd name="T42" fmla="*/ 311 w 346"/>
                <a:gd name="T43" fmla="*/ 153 h 609"/>
                <a:gd name="T44" fmla="*/ 315 w 346"/>
                <a:gd name="T45" fmla="*/ 190 h 609"/>
                <a:gd name="T46" fmla="*/ 318 w 346"/>
                <a:gd name="T47" fmla="*/ 221 h 609"/>
                <a:gd name="T48" fmla="*/ 321 w 346"/>
                <a:gd name="T49" fmla="*/ 259 h 609"/>
                <a:gd name="T50" fmla="*/ 327 w 346"/>
                <a:gd name="T51" fmla="*/ 306 h 609"/>
                <a:gd name="T52" fmla="*/ 331 w 346"/>
                <a:gd name="T53" fmla="*/ 345 h 609"/>
                <a:gd name="T54" fmla="*/ 325 w 346"/>
                <a:gd name="T55" fmla="*/ 368 h 609"/>
                <a:gd name="T56" fmla="*/ 335 w 346"/>
                <a:gd name="T57" fmla="*/ 395 h 609"/>
                <a:gd name="T58" fmla="*/ 331 w 346"/>
                <a:gd name="T59" fmla="*/ 431 h 609"/>
                <a:gd name="T60" fmla="*/ 324 w 346"/>
                <a:gd name="T61" fmla="*/ 451 h 609"/>
                <a:gd name="T62" fmla="*/ 306 w 346"/>
                <a:gd name="T63" fmla="*/ 471 h 609"/>
                <a:gd name="T64" fmla="*/ 300 w 346"/>
                <a:gd name="T65" fmla="*/ 513 h 609"/>
                <a:gd name="T66" fmla="*/ 297 w 346"/>
                <a:gd name="T67" fmla="*/ 542 h 609"/>
                <a:gd name="T68" fmla="*/ 302 w 346"/>
                <a:gd name="T69" fmla="*/ 559 h 609"/>
                <a:gd name="T70" fmla="*/ 281 w 346"/>
                <a:gd name="T71" fmla="*/ 567 h 609"/>
                <a:gd name="T72" fmla="*/ 275 w 346"/>
                <a:gd name="T73" fmla="*/ 608 h 609"/>
                <a:gd name="T74" fmla="*/ 253 w 346"/>
                <a:gd name="T75" fmla="*/ 601 h 609"/>
                <a:gd name="T76" fmla="*/ 221 w 346"/>
                <a:gd name="T77" fmla="*/ 609 h 609"/>
                <a:gd name="T78" fmla="*/ 212 w 346"/>
                <a:gd name="T79" fmla="*/ 613 h 609"/>
                <a:gd name="T80" fmla="*/ 192 w 346"/>
                <a:gd name="T81" fmla="*/ 595 h 609"/>
                <a:gd name="T82" fmla="*/ 189 w 346"/>
                <a:gd name="T83" fmla="*/ 585 h 609"/>
                <a:gd name="T84" fmla="*/ 184 w 346"/>
                <a:gd name="T85" fmla="*/ 559 h 609"/>
                <a:gd name="T86" fmla="*/ 157 w 346"/>
                <a:gd name="T87" fmla="*/ 527 h 609"/>
                <a:gd name="T88" fmla="*/ 130 w 346"/>
                <a:gd name="T89" fmla="*/ 509 h 609"/>
                <a:gd name="T90" fmla="*/ 107 w 346"/>
                <a:gd name="T91" fmla="*/ 493 h 609"/>
                <a:gd name="T92" fmla="*/ 113 w 346"/>
                <a:gd name="T93" fmla="*/ 458 h 609"/>
                <a:gd name="T94" fmla="*/ 120 w 346"/>
                <a:gd name="T95" fmla="*/ 443 h 609"/>
                <a:gd name="T96" fmla="*/ 123 w 346"/>
                <a:gd name="T97" fmla="*/ 426 h 609"/>
                <a:gd name="T98" fmla="*/ 109 w 346"/>
                <a:gd name="T99" fmla="*/ 414 h 609"/>
                <a:gd name="T100" fmla="*/ 87 w 346"/>
                <a:gd name="T101" fmla="*/ 421 h 609"/>
                <a:gd name="T102" fmla="*/ 75 w 346"/>
                <a:gd name="T103" fmla="*/ 394 h 609"/>
                <a:gd name="T104" fmla="*/ 52 w 346"/>
                <a:gd name="T105" fmla="*/ 365 h 609"/>
                <a:gd name="T106" fmla="*/ 31 w 346"/>
                <a:gd name="T107" fmla="*/ 344 h 609"/>
                <a:gd name="T108" fmla="*/ 15 w 346"/>
                <a:gd name="T109" fmla="*/ 329 h 609"/>
                <a:gd name="T110" fmla="*/ 6 w 346"/>
                <a:gd name="T111" fmla="*/ 306 h 60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46"/>
                <a:gd name="T169" fmla="*/ 0 h 609"/>
                <a:gd name="T170" fmla="*/ 346 w 346"/>
                <a:gd name="T171" fmla="*/ 609 h 60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46" h="609">
                  <a:moveTo>
                    <a:pt x="0" y="272"/>
                  </a:moveTo>
                  <a:lnTo>
                    <a:pt x="0" y="267"/>
                  </a:lnTo>
                  <a:lnTo>
                    <a:pt x="4" y="254"/>
                  </a:lnTo>
                  <a:lnTo>
                    <a:pt x="5" y="253"/>
                  </a:lnTo>
                  <a:lnTo>
                    <a:pt x="9" y="250"/>
                  </a:lnTo>
                  <a:lnTo>
                    <a:pt x="8" y="231"/>
                  </a:lnTo>
                  <a:lnTo>
                    <a:pt x="23" y="224"/>
                  </a:lnTo>
                  <a:lnTo>
                    <a:pt x="26" y="220"/>
                  </a:lnTo>
                  <a:lnTo>
                    <a:pt x="27" y="220"/>
                  </a:lnTo>
                  <a:lnTo>
                    <a:pt x="29" y="217"/>
                  </a:lnTo>
                  <a:lnTo>
                    <a:pt x="29" y="210"/>
                  </a:lnTo>
                  <a:lnTo>
                    <a:pt x="38" y="182"/>
                  </a:lnTo>
                  <a:lnTo>
                    <a:pt x="38" y="175"/>
                  </a:lnTo>
                  <a:lnTo>
                    <a:pt x="33" y="166"/>
                  </a:lnTo>
                  <a:lnTo>
                    <a:pt x="23" y="156"/>
                  </a:lnTo>
                  <a:lnTo>
                    <a:pt x="26" y="146"/>
                  </a:lnTo>
                  <a:lnTo>
                    <a:pt x="27" y="142"/>
                  </a:lnTo>
                  <a:lnTo>
                    <a:pt x="31" y="137"/>
                  </a:lnTo>
                  <a:lnTo>
                    <a:pt x="48" y="132"/>
                  </a:lnTo>
                  <a:lnTo>
                    <a:pt x="72" y="124"/>
                  </a:lnTo>
                  <a:lnTo>
                    <a:pt x="82" y="117"/>
                  </a:lnTo>
                  <a:lnTo>
                    <a:pt x="84" y="99"/>
                  </a:lnTo>
                  <a:lnTo>
                    <a:pt x="86" y="96"/>
                  </a:lnTo>
                  <a:lnTo>
                    <a:pt x="89" y="94"/>
                  </a:lnTo>
                  <a:lnTo>
                    <a:pt x="90" y="94"/>
                  </a:lnTo>
                  <a:lnTo>
                    <a:pt x="95" y="83"/>
                  </a:lnTo>
                  <a:lnTo>
                    <a:pt x="95" y="77"/>
                  </a:lnTo>
                  <a:lnTo>
                    <a:pt x="95" y="69"/>
                  </a:lnTo>
                  <a:lnTo>
                    <a:pt x="95" y="66"/>
                  </a:lnTo>
                  <a:lnTo>
                    <a:pt x="93" y="56"/>
                  </a:lnTo>
                  <a:lnTo>
                    <a:pt x="83" y="51"/>
                  </a:lnTo>
                  <a:lnTo>
                    <a:pt x="80" y="49"/>
                  </a:lnTo>
                  <a:lnTo>
                    <a:pt x="75" y="47"/>
                  </a:lnTo>
                  <a:lnTo>
                    <a:pt x="72" y="44"/>
                  </a:lnTo>
                  <a:lnTo>
                    <a:pt x="66" y="30"/>
                  </a:lnTo>
                  <a:lnTo>
                    <a:pt x="54" y="23"/>
                  </a:lnTo>
                  <a:lnTo>
                    <a:pt x="52" y="19"/>
                  </a:lnTo>
                  <a:lnTo>
                    <a:pt x="52" y="18"/>
                  </a:lnTo>
                  <a:lnTo>
                    <a:pt x="57" y="16"/>
                  </a:lnTo>
                  <a:lnTo>
                    <a:pt x="65" y="16"/>
                  </a:lnTo>
                  <a:lnTo>
                    <a:pt x="69" y="16"/>
                  </a:lnTo>
                  <a:lnTo>
                    <a:pt x="93" y="13"/>
                  </a:lnTo>
                  <a:lnTo>
                    <a:pt x="100" y="13"/>
                  </a:lnTo>
                  <a:lnTo>
                    <a:pt x="109" y="13"/>
                  </a:lnTo>
                  <a:lnTo>
                    <a:pt x="112" y="13"/>
                  </a:lnTo>
                  <a:lnTo>
                    <a:pt x="116" y="12"/>
                  </a:lnTo>
                  <a:lnTo>
                    <a:pt x="133" y="12"/>
                  </a:lnTo>
                  <a:lnTo>
                    <a:pt x="143" y="11"/>
                  </a:lnTo>
                  <a:lnTo>
                    <a:pt x="151" y="11"/>
                  </a:lnTo>
                  <a:lnTo>
                    <a:pt x="153" y="11"/>
                  </a:lnTo>
                  <a:lnTo>
                    <a:pt x="162" y="9"/>
                  </a:lnTo>
                  <a:lnTo>
                    <a:pt x="179" y="8"/>
                  </a:lnTo>
                  <a:lnTo>
                    <a:pt x="187" y="8"/>
                  </a:lnTo>
                  <a:lnTo>
                    <a:pt x="193" y="8"/>
                  </a:lnTo>
                  <a:lnTo>
                    <a:pt x="198" y="6"/>
                  </a:lnTo>
                  <a:lnTo>
                    <a:pt x="201" y="6"/>
                  </a:lnTo>
                  <a:lnTo>
                    <a:pt x="203" y="6"/>
                  </a:lnTo>
                  <a:lnTo>
                    <a:pt x="205" y="6"/>
                  </a:lnTo>
                  <a:lnTo>
                    <a:pt x="208" y="6"/>
                  </a:lnTo>
                  <a:lnTo>
                    <a:pt x="212" y="5"/>
                  </a:lnTo>
                  <a:lnTo>
                    <a:pt x="237" y="4"/>
                  </a:lnTo>
                  <a:lnTo>
                    <a:pt x="242" y="2"/>
                  </a:lnTo>
                  <a:lnTo>
                    <a:pt x="246" y="2"/>
                  </a:lnTo>
                  <a:lnTo>
                    <a:pt x="251" y="2"/>
                  </a:lnTo>
                  <a:lnTo>
                    <a:pt x="262" y="1"/>
                  </a:lnTo>
                  <a:lnTo>
                    <a:pt x="278" y="0"/>
                  </a:lnTo>
                  <a:lnTo>
                    <a:pt x="278" y="12"/>
                  </a:lnTo>
                  <a:lnTo>
                    <a:pt x="279" y="26"/>
                  </a:lnTo>
                  <a:lnTo>
                    <a:pt x="285" y="36"/>
                  </a:lnTo>
                  <a:lnTo>
                    <a:pt x="294" y="52"/>
                  </a:lnTo>
                  <a:lnTo>
                    <a:pt x="300" y="65"/>
                  </a:lnTo>
                  <a:lnTo>
                    <a:pt x="308" y="81"/>
                  </a:lnTo>
                  <a:lnTo>
                    <a:pt x="311" y="99"/>
                  </a:lnTo>
                  <a:lnTo>
                    <a:pt x="311" y="102"/>
                  </a:lnTo>
                  <a:lnTo>
                    <a:pt x="311" y="108"/>
                  </a:lnTo>
                  <a:lnTo>
                    <a:pt x="313" y="119"/>
                  </a:lnTo>
                  <a:lnTo>
                    <a:pt x="313" y="123"/>
                  </a:lnTo>
                  <a:lnTo>
                    <a:pt x="313" y="127"/>
                  </a:lnTo>
                  <a:lnTo>
                    <a:pt x="313" y="128"/>
                  </a:lnTo>
                  <a:lnTo>
                    <a:pt x="313" y="132"/>
                  </a:lnTo>
                  <a:lnTo>
                    <a:pt x="315" y="141"/>
                  </a:lnTo>
                  <a:lnTo>
                    <a:pt x="315" y="145"/>
                  </a:lnTo>
                  <a:lnTo>
                    <a:pt x="315" y="149"/>
                  </a:lnTo>
                  <a:lnTo>
                    <a:pt x="317" y="157"/>
                  </a:lnTo>
                  <a:lnTo>
                    <a:pt x="317" y="159"/>
                  </a:lnTo>
                  <a:lnTo>
                    <a:pt x="317" y="164"/>
                  </a:lnTo>
                  <a:lnTo>
                    <a:pt x="319" y="186"/>
                  </a:lnTo>
                  <a:lnTo>
                    <a:pt x="321" y="199"/>
                  </a:lnTo>
                  <a:lnTo>
                    <a:pt x="321" y="206"/>
                  </a:lnTo>
                  <a:lnTo>
                    <a:pt x="322" y="214"/>
                  </a:lnTo>
                  <a:lnTo>
                    <a:pt x="322" y="216"/>
                  </a:lnTo>
                  <a:lnTo>
                    <a:pt x="322" y="224"/>
                  </a:lnTo>
                  <a:lnTo>
                    <a:pt x="324" y="234"/>
                  </a:lnTo>
                  <a:lnTo>
                    <a:pt x="325" y="250"/>
                  </a:lnTo>
                  <a:lnTo>
                    <a:pt x="325" y="253"/>
                  </a:lnTo>
                  <a:lnTo>
                    <a:pt x="326" y="260"/>
                  </a:lnTo>
                  <a:lnTo>
                    <a:pt x="328" y="279"/>
                  </a:lnTo>
                  <a:lnTo>
                    <a:pt x="329" y="288"/>
                  </a:lnTo>
                  <a:lnTo>
                    <a:pt x="331" y="300"/>
                  </a:lnTo>
                  <a:lnTo>
                    <a:pt x="332" y="310"/>
                  </a:lnTo>
                  <a:lnTo>
                    <a:pt x="332" y="321"/>
                  </a:lnTo>
                  <a:lnTo>
                    <a:pt x="333" y="324"/>
                  </a:lnTo>
                  <a:lnTo>
                    <a:pt x="335" y="337"/>
                  </a:lnTo>
                  <a:lnTo>
                    <a:pt x="331" y="347"/>
                  </a:lnTo>
                  <a:lnTo>
                    <a:pt x="331" y="350"/>
                  </a:lnTo>
                  <a:lnTo>
                    <a:pt x="332" y="349"/>
                  </a:lnTo>
                  <a:lnTo>
                    <a:pt x="329" y="360"/>
                  </a:lnTo>
                  <a:lnTo>
                    <a:pt x="331" y="365"/>
                  </a:lnTo>
                  <a:lnTo>
                    <a:pt x="335" y="376"/>
                  </a:lnTo>
                  <a:lnTo>
                    <a:pt x="340" y="386"/>
                  </a:lnTo>
                  <a:lnTo>
                    <a:pt x="339" y="387"/>
                  </a:lnTo>
                  <a:lnTo>
                    <a:pt x="339" y="390"/>
                  </a:lnTo>
                  <a:lnTo>
                    <a:pt x="340" y="391"/>
                  </a:lnTo>
                  <a:lnTo>
                    <a:pt x="345" y="404"/>
                  </a:lnTo>
                  <a:lnTo>
                    <a:pt x="335" y="421"/>
                  </a:lnTo>
                  <a:lnTo>
                    <a:pt x="333" y="423"/>
                  </a:lnTo>
                  <a:lnTo>
                    <a:pt x="332" y="432"/>
                  </a:lnTo>
                  <a:lnTo>
                    <a:pt x="326" y="434"/>
                  </a:lnTo>
                  <a:lnTo>
                    <a:pt x="328" y="441"/>
                  </a:lnTo>
                  <a:lnTo>
                    <a:pt x="325" y="447"/>
                  </a:lnTo>
                  <a:lnTo>
                    <a:pt x="311" y="461"/>
                  </a:lnTo>
                  <a:lnTo>
                    <a:pt x="308" y="461"/>
                  </a:lnTo>
                  <a:lnTo>
                    <a:pt x="310" y="461"/>
                  </a:lnTo>
                  <a:lnTo>
                    <a:pt x="310" y="463"/>
                  </a:lnTo>
                  <a:lnTo>
                    <a:pt x="311" y="475"/>
                  </a:lnTo>
                  <a:lnTo>
                    <a:pt x="310" y="483"/>
                  </a:lnTo>
                  <a:lnTo>
                    <a:pt x="304" y="501"/>
                  </a:lnTo>
                  <a:lnTo>
                    <a:pt x="306" y="502"/>
                  </a:lnTo>
                  <a:lnTo>
                    <a:pt x="311" y="511"/>
                  </a:lnTo>
                  <a:lnTo>
                    <a:pt x="304" y="520"/>
                  </a:lnTo>
                  <a:lnTo>
                    <a:pt x="301" y="530"/>
                  </a:lnTo>
                  <a:lnTo>
                    <a:pt x="304" y="535"/>
                  </a:lnTo>
                  <a:lnTo>
                    <a:pt x="304" y="537"/>
                  </a:lnTo>
                  <a:lnTo>
                    <a:pt x="311" y="542"/>
                  </a:lnTo>
                  <a:lnTo>
                    <a:pt x="306" y="547"/>
                  </a:lnTo>
                  <a:lnTo>
                    <a:pt x="296" y="549"/>
                  </a:lnTo>
                  <a:lnTo>
                    <a:pt x="287" y="555"/>
                  </a:lnTo>
                  <a:lnTo>
                    <a:pt x="286" y="556"/>
                  </a:lnTo>
                  <a:lnTo>
                    <a:pt x="285" y="555"/>
                  </a:lnTo>
                  <a:lnTo>
                    <a:pt x="282" y="553"/>
                  </a:lnTo>
                  <a:lnTo>
                    <a:pt x="276" y="573"/>
                  </a:lnTo>
                  <a:lnTo>
                    <a:pt x="283" y="587"/>
                  </a:lnTo>
                  <a:lnTo>
                    <a:pt x="279" y="594"/>
                  </a:lnTo>
                  <a:lnTo>
                    <a:pt x="278" y="594"/>
                  </a:lnTo>
                  <a:lnTo>
                    <a:pt x="272" y="594"/>
                  </a:lnTo>
                  <a:lnTo>
                    <a:pt x="267" y="588"/>
                  </a:lnTo>
                  <a:lnTo>
                    <a:pt x="255" y="587"/>
                  </a:lnTo>
                  <a:lnTo>
                    <a:pt x="240" y="580"/>
                  </a:lnTo>
                  <a:lnTo>
                    <a:pt x="239" y="580"/>
                  </a:lnTo>
                  <a:lnTo>
                    <a:pt x="235" y="580"/>
                  </a:lnTo>
                  <a:lnTo>
                    <a:pt x="223" y="595"/>
                  </a:lnTo>
                  <a:lnTo>
                    <a:pt x="221" y="599"/>
                  </a:lnTo>
                  <a:lnTo>
                    <a:pt x="219" y="601"/>
                  </a:lnTo>
                  <a:lnTo>
                    <a:pt x="222" y="606"/>
                  </a:lnTo>
                  <a:lnTo>
                    <a:pt x="214" y="599"/>
                  </a:lnTo>
                  <a:lnTo>
                    <a:pt x="214" y="608"/>
                  </a:lnTo>
                  <a:lnTo>
                    <a:pt x="210" y="606"/>
                  </a:lnTo>
                  <a:lnTo>
                    <a:pt x="204" y="603"/>
                  </a:lnTo>
                  <a:lnTo>
                    <a:pt x="194" y="581"/>
                  </a:lnTo>
                  <a:lnTo>
                    <a:pt x="191" y="581"/>
                  </a:lnTo>
                  <a:lnTo>
                    <a:pt x="190" y="574"/>
                  </a:lnTo>
                  <a:lnTo>
                    <a:pt x="191" y="571"/>
                  </a:lnTo>
                  <a:lnTo>
                    <a:pt x="194" y="571"/>
                  </a:lnTo>
                  <a:lnTo>
                    <a:pt x="196" y="567"/>
                  </a:lnTo>
                  <a:lnTo>
                    <a:pt x="186" y="547"/>
                  </a:lnTo>
                  <a:lnTo>
                    <a:pt x="187" y="541"/>
                  </a:lnTo>
                  <a:lnTo>
                    <a:pt x="172" y="527"/>
                  </a:lnTo>
                  <a:lnTo>
                    <a:pt x="172" y="523"/>
                  </a:lnTo>
                  <a:lnTo>
                    <a:pt x="159" y="515"/>
                  </a:lnTo>
                  <a:lnTo>
                    <a:pt x="154" y="515"/>
                  </a:lnTo>
                  <a:lnTo>
                    <a:pt x="148" y="516"/>
                  </a:lnTo>
                  <a:lnTo>
                    <a:pt x="143" y="506"/>
                  </a:lnTo>
                  <a:lnTo>
                    <a:pt x="132" y="497"/>
                  </a:lnTo>
                  <a:lnTo>
                    <a:pt x="125" y="494"/>
                  </a:lnTo>
                  <a:lnTo>
                    <a:pt x="121" y="491"/>
                  </a:lnTo>
                  <a:lnTo>
                    <a:pt x="119" y="491"/>
                  </a:lnTo>
                  <a:lnTo>
                    <a:pt x="109" y="481"/>
                  </a:lnTo>
                  <a:lnTo>
                    <a:pt x="109" y="477"/>
                  </a:lnTo>
                  <a:lnTo>
                    <a:pt x="109" y="463"/>
                  </a:lnTo>
                  <a:lnTo>
                    <a:pt x="115" y="451"/>
                  </a:lnTo>
                  <a:lnTo>
                    <a:pt x="115" y="448"/>
                  </a:lnTo>
                  <a:lnTo>
                    <a:pt x="116" y="447"/>
                  </a:lnTo>
                  <a:lnTo>
                    <a:pt x="116" y="445"/>
                  </a:lnTo>
                  <a:lnTo>
                    <a:pt x="122" y="436"/>
                  </a:lnTo>
                  <a:lnTo>
                    <a:pt x="122" y="433"/>
                  </a:lnTo>
                  <a:lnTo>
                    <a:pt x="121" y="423"/>
                  </a:lnTo>
                  <a:lnTo>
                    <a:pt x="122" y="421"/>
                  </a:lnTo>
                  <a:lnTo>
                    <a:pt x="125" y="418"/>
                  </a:lnTo>
                  <a:lnTo>
                    <a:pt x="125" y="416"/>
                  </a:lnTo>
                  <a:lnTo>
                    <a:pt x="125" y="411"/>
                  </a:lnTo>
                  <a:lnTo>
                    <a:pt x="114" y="404"/>
                  </a:lnTo>
                  <a:lnTo>
                    <a:pt x="111" y="404"/>
                  </a:lnTo>
                  <a:lnTo>
                    <a:pt x="107" y="404"/>
                  </a:lnTo>
                  <a:lnTo>
                    <a:pt x="102" y="401"/>
                  </a:lnTo>
                  <a:lnTo>
                    <a:pt x="95" y="401"/>
                  </a:lnTo>
                  <a:lnTo>
                    <a:pt x="89" y="411"/>
                  </a:lnTo>
                  <a:lnTo>
                    <a:pt x="86" y="412"/>
                  </a:lnTo>
                  <a:lnTo>
                    <a:pt x="79" y="405"/>
                  </a:lnTo>
                  <a:lnTo>
                    <a:pt x="76" y="398"/>
                  </a:lnTo>
                  <a:lnTo>
                    <a:pt x="75" y="386"/>
                  </a:lnTo>
                  <a:lnTo>
                    <a:pt x="72" y="375"/>
                  </a:lnTo>
                  <a:lnTo>
                    <a:pt x="69" y="371"/>
                  </a:lnTo>
                  <a:lnTo>
                    <a:pt x="61" y="362"/>
                  </a:lnTo>
                  <a:lnTo>
                    <a:pt x="52" y="357"/>
                  </a:lnTo>
                  <a:lnTo>
                    <a:pt x="47" y="354"/>
                  </a:lnTo>
                  <a:lnTo>
                    <a:pt x="37" y="343"/>
                  </a:lnTo>
                  <a:lnTo>
                    <a:pt x="33" y="342"/>
                  </a:lnTo>
                  <a:lnTo>
                    <a:pt x="31" y="336"/>
                  </a:lnTo>
                  <a:lnTo>
                    <a:pt x="23" y="331"/>
                  </a:lnTo>
                  <a:lnTo>
                    <a:pt x="22" y="329"/>
                  </a:lnTo>
                  <a:lnTo>
                    <a:pt x="19" y="328"/>
                  </a:lnTo>
                  <a:lnTo>
                    <a:pt x="15" y="321"/>
                  </a:lnTo>
                  <a:lnTo>
                    <a:pt x="15" y="319"/>
                  </a:lnTo>
                  <a:lnTo>
                    <a:pt x="13" y="314"/>
                  </a:lnTo>
                  <a:lnTo>
                    <a:pt x="6" y="307"/>
                  </a:lnTo>
                  <a:lnTo>
                    <a:pt x="6" y="300"/>
                  </a:lnTo>
                  <a:lnTo>
                    <a:pt x="4" y="294"/>
                  </a:lnTo>
                  <a:lnTo>
                    <a:pt x="0" y="281"/>
                  </a:lnTo>
                  <a:lnTo>
                    <a:pt x="0" y="272"/>
                  </a:lnTo>
                </a:path>
              </a:pathLst>
            </a:custGeom>
            <a:solidFill>
              <a:srgbClr val="CC3300"/>
            </a:solidFill>
            <a:ln w="6350" cap="rnd">
              <a:solidFill>
                <a:srgbClr val="990000"/>
              </a:solidFill>
              <a:round/>
              <a:headEnd/>
              <a:tailEnd/>
            </a:ln>
          </p:spPr>
          <p:txBody>
            <a:bodyPr/>
            <a:lstStyle/>
            <a:p>
              <a:endParaRPr lang="en-US" dirty="0"/>
            </a:p>
          </p:txBody>
        </p:sp>
        <p:sp>
          <p:nvSpPr>
            <p:cNvPr id="39" name="Freeform 230"/>
            <p:cNvSpPr>
              <a:spLocks/>
            </p:cNvSpPr>
            <p:nvPr/>
          </p:nvSpPr>
          <p:spPr bwMode="auto">
            <a:xfrm>
              <a:off x="2423" y="1613"/>
              <a:ext cx="517" cy="345"/>
            </a:xfrm>
            <a:custGeom>
              <a:avLst/>
              <a:gdLst>
                <a:gd name="T0" fmla="*/ 214 w 519"/>
                <a:gd name="T1" fmla="*/ 12 h 341"/>
                <a:gd name="T2" fmla="*/ 204 w 519"/>
                <a:gd name="T3" fmla="*/ 12 h 341"/>
                <a:gd name="T4" fmla="*/ 172 w 519"/>
                <a:gd name="T5" fmla="*/ 13 h 341"/>
                <a:gd name="T6" fmla="*/ 143 w 519"/>
                <a:gd name="T7" fmla="*/ 13 h 341"/>
                <a:gd name="T8" fmla="*/ 130 w 519"/>
                <a:gd name="T9" fmla="*/ 13 h 341"/>
                <a:gd name="T10" fmla="*/ 96 w 519"/>
                <a:gd name="T11" fmla="*/ 16 h 341"/>
                <a:gd name="T12" fmla="*/ 67 w 519"/>
                <a:gd name="T13" fmla="*/ 16 h 341"/>
                <a:gd name="T14" fmla="*/ 48 w 519"/>
                <a:gd name="T15" fmla="*/ 16 h 341"/>
                <a:gd name="T16" fmla="*/ 18 w 519"/>
                <a:gd name="T17" fmla="*/ 17 h 341"/>
                <a:gd name="T18" fmla="*/ 1 w 519"/>
                <a:gd name="T19" fmla="*/ 17 h 341"/>
                <a:gd name="T20" fmla="*/ 9 w 519"/>
                <a:gd name="T21" fmla="*/ 48 h 341"/>
                <a:gd name="T22" fmla="*/ 9 w 519"/>
                <a:gd name="T23" fmla="*/ 68 h 341"/>
                <a:gd name="T24" fmla="*/ 0 w 519"/>
                <a:gd name="T25" fmla="*/ 105 h 341"/>
                <a:gd name="T26" fmla="*/ 12 w 519"/>
                <a:gd name="T27" fmla="*/ 127 h 341"/>
                <a:gd name="T28" fmla="*/ 24 w 519"/>
                <a:gd name="T29" fmla="*/ 157 h 341"/>
                <a:gd name="T30" fmla="*/ 29 w 519"/>
                <a:gd name="T31" fmla="*/ 178 h 341"/>
                <a:gd name="T32" fmla="*/ 40 w 519"/>
                <a:gd name="T33" fmla="*/ 197 h 341"/>
                <a:gd name="T34" fmla="*/ 41 w 519"/>
                <a:gd name="T35" fmla="*/ 220 h 341"/>
                <a:gd name="T36" fmla="*/ 52 w 519"/>
                <a:gd name="T37" fmla="*/ 239 h 341"/>
                <a:gd name="T38" fmla="*/ 58 w 519"/>
                <a:gd name="T39" fmla="*/ 252 h 341"/>
                <a:gd name="T40" fmla="*/ 59 w 519"/>
                <a:gd name="T41" fmla="*/ 272 h 341"/>
                <a:gd name="T42" fmla="*/ 62 w 519"/>
                <a:gd name="T43" fmla="*/ 276 h 341"/>
                <a:gd name="T44" fmla="*/ 62 w 519"/>
                <a:gd name="T45" fmla="*/ 287 h 341"/>
                <a:gd name="T46" fmla="*/ 69 w 519"/>
                <a:gd name="T47" fmla="*/ 305 h 341"/>
                <a:gd name="T48" fmla="*/ 63 w 519"/>
                <a:gd name="T49" fmla="*/ 323 h 341"/>
                <a:gd name="T50" fmla="*/ 74 w 519"/>
                <a:gd name="T51" fmla="*/ 341 h 341"/>
                <a:gd name="T52" fmla="*/ 114 w 519"/>
                <a:gd name="T53" fmla="*/ 341 h 341"/>
                <a:gd name="T54" fmla="*/ 140 w 519"/>
                <a:gd name="T55" fmla="*/ 339 h 341"/>
                <a:gd name="T56" fmla="*/ 173 w 519"/>
                <a:gd name="T57" fmla="*/ 339 h 341"/>
                <a:gd name="T58" fmla="*/ 196 w 519"/>
                <a:gd name="T59" fmla="*/ 338 h 341"/>
                <a:gd name="T60" fmla="*/ 233 w 519"/>
                <a:gd name="T61" fmla="*/ 335 h 341"/>
                <a:gd name="T62" fmla="*/ 255 w 519"/>
                <a:gd name="T63" fmla="*/ 335 h 341"/>
                <a:gd name="T64" fmla="*/ 275 w 519"/>
                <a:gd name="T65" fmla="*/ 334 h 341"/>
                <a:gd name="T66" fmla="*/ 316 w 519"/>
                <a:gd name="T67" fmla="*/ 331 h 341"/>
                <a:gd name="T68" fmla="*/ 337 w 519"/>
                <a:gd name="T69" fmla="*/ 328 h 341"/>
                <a:gd name="T70" fmla="*/ 358 w 519"/>
                <a:gd name="T71" fmla="*/ 327 h 341"/>
                <a:gd name="T72" fmla="*/ 376 w 519"/>
                <a:gd name="T73" fmla="*/ 327 h 341"/>
                <a:gd name="T74" fmla="*/ 397 w 519"/>
                <a:gd name="T75" fmla="*/ 324 h 341"/>
                <a:gd name="T76" fmla="*/ 417 w 519"/>
                <a:gd name="T77" fmla="*/ 345 h 341"/>
                <a:gd name="T78" fmla="*/ 426 w 519"/>
                <a:gd name="T79" fmla="*/ 325 h 341"/>
                <a:gd name="T80" fmla="*/ 446 w 519"/>
                <a:gd name="T81" fmla="*/ 314 h 341"/>
                <a:gd name="T82" fmla="*/ 457 w 519"/>
                <a:gd name="T83" fmla="*/ 275 h 341"/>
                <a:gd name="T84" fmla="*/ 441 w 519"/>
                <a:gd name="T85" fmla="*/ 249 h 341"/>
                <a:gd name="T86" fmla="*/ 450 w 519"/>
                <a:gd name="T87" fmla="*/ 229 h 341"/>
                <a:gd name="T88" fmla="*/ 500 w 519"/>
                <a:gd name="T89" fmla="*/ 208 h 341"/>
                <a:gd name="T90" fmla="*/ 507 w 519"/>
                <a:gd name="T91" fmla="*/ 185 h 341"/>
                <a:gd name="T92" fmla="*/ 514 w 519"/>
                <a:gd name="T93" fmla="*/ 168 h 341"/>
                <a:gd name="T94" fmla="*/ 514 w 519"/>
                <a:gd name="T95" fmla="*/ 157 h 341"/>
                <a:gd name="T96" fmla="*/ 498 w 519"/>
                <a:gd name="T97" fmla="*/ 140 h 341"/>
                <a:gd name="T98" fmla="*/ 484 w 519"/>
                <a:gd name="T99" fmla="*/ 119 h 341"/>
                <a:gd name="T100" fmla="*/ 471 w 519"/>
                <a:gd name="T101" fmla="*/ 107 h 341"/>
                <a:gd name="T102" fmla="*/ 450 w 519"/>
                <a:gd name="T103" fmla="*/ 90 h 341"/>
                <a:gd name="T104" fmla="*/ 426 w 519"/>
                <a:gd name="T105" fmla="*/ 58 h 341"/>
                <a:gd name="T106" fmla="*/ 423 w 519"/>
                <a:gd name="T107" fmla="*/ 47 h 341"/>
                <a:gd name="T108" fmla="*/ 419 w 519"/>
                <a:gd name="T109" fmla="*/ 9 h 341"/>
                <a:gd name="T110" fmla="*/ 415 w 519"/>
                <a:gd name="T111" fmla="*/ 1 h 341"/>
                <a:gd name="T112" fmla="*/ 387 w 519"/>
                <a:gd name="T113" fmla="*/ 2 h 341"/>
                <a:gd name="T114" fmla="*/ 323 w 519"/>
                <a:gd name="T115" fmla="*/ 6 h 341"/>
                <a:gd name="T116" fmla="*/ 279 w 519"/>
                <a:gd name="T117" fmla="*/ 9 h 341"/>
                <a:gd name="T118" fmla="*/ 248 w 519"/>
                <a:gd name="T119" fmla="*/ 11 h 34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19"/>
                <a:gd name="T181" fmla="*/ 0 h 341"/>
                <a:gd name="T182" fmla="*/ 519 w 519"/>
                <a:gd name="T183" fmla="*/ 341 h 34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19" h="341">
                  <a:moveTo>
                    <a:pt x="243" y="11"/>
                  </a:moveTo>
                  <a:lnTo>
                    <a:pt x="232" y="11"/>
                  </a:lnTo>
                  <a:lnTo>
                    <a:pt x="216" y="12"/>
                  </a:lnTo>
                  <a:lnTo>
                    <a:pt x="214" y="12"/>
                  </a:lnTo>
                  <a:lnTo>
                    <a:pt x="206" y="12"/>
                  </a:lnTo>
                  <a:lnTo>
                    <a:pt x="203" y="12"/>
                  </a:lnTo>
                  <a:lnTo>
                    <a:pt x="184" y="13"/>
                  </a:lnTo>
                  <a:lnTo>
                    <a:pt x="174" y="13"/>
                  </a:lnTo>
                  <a:lnTo>
                    <a:pt x="170" y="13"/>
                  </a:lnTo>
                  <a:lnTo>
                    <a:pt x="153" y="13"/>
                  </a:lnTo>
                  <a:lnTo>
                    <a:pt x="145" y="13"/>
                  </a:lnTo>
                  <a:lnTo>
                    <a:pt x="137" y="13"/>
                  </a:lnTo>
                  <a:lnTo>
                    <a:pt x="135" y="13"/>
                  </a:lnTo>
                  <a:lnTo>
                    <a:pt x="132" y="13"/>
                  </a:lnTo>
                  <a:lnTo>
                    <a:pt x="116" y="15"/>
                  </a:lnTo>
                  <a:lnTo>
                    <a:pt x="106" y="15"/>
                  </a:lnTo>
                  <a:lnTo>
                    <a:pt x="96" y="16"/>
                  </a:lnTo>
                  <a:lnTo>
                    <a:pt x="91" y="16"/>
                  </a:lnTo>
                  <a:lnTo>
                    <a:pt x="70" y="16"/>
                  </a:lnTo>
                  <a:lnTo>
                    <a:pt x="67" y="16"/>
                  </a:lnTo>
                  <a:lnTo>
                    <a:pt x="58" y="16"/>
                  </a:lnTo>
                  <a:lnTo>
                    <a:pt x="54" y="16"/>
                  </a:lnTo>
                  <a:lnTo>
                    <a:pt x="48" y="16"/>
                  </a:lnTo>
                  <a:lnTo>
                    <a:pt x="44" y="16"/>
                  </a:lnTo>
                  <a:lnTo>
                    <a:pt x="27" y="16"/>
                  </a:lnTo>
                  <a:lnTo>
                    <a:pt x="18" y="17"/>
                  </a:lnTo>
                  <a:lnTo>
                    <a:pt x="12" y="17"/>
                  </a:lnTo>
                  <a:lnTo>
                    <a:pt x="8" y="17"/>
                  </a:lnTo>
                  <a:lnTo>
                    <a:pt x="1" y="17"/>
                  </a:lnTo>
                  <a:lnTo>
                    <a:pt x="6" y="30"/>
                  </a:lnTo>
                  <a:lnTo>
                    <a:pt x="5" y="44"/>
                  </a:lnTo>
                  <a:lnTo>
                    <a:pt x="9" y="46"/>
                  </a:lnTo>
                  <a:lnTo>
                    <a:pt x="13" y="58"/>
                  </a:lnTo>
                  <a:lnTo>
                    <a:pt x="12" y="62"/>
                  </a:lnTo>
                  <a:lnTo>
                    <a:pt x="9" y="66"/>
                  </a:lnTo>
                  <a:lnTo>
                    <a:pt x="9" y="76"/>
                  </a:lnTo>
                  <a:lnTo>
                    <a:pt x="6" y="81"/>
                  </a:lnTo>
                  <a:lnTo>
                    <a:pt x="0" y="103"/>
                  </a:lnTo>
                  <a:lnTo>
                    <a:pt x="11" y="116"/>
                  </a:lnTo>
                  <a:lnTo>
                    <a:pt x="11" y="118"/>
                  </a:lnTo>
                  <a:lnTo>
                    <a:pt x="12" y="125"/>
                  </a:lnTo>
                  <a:lnTo>
                    <a:pt x="15" y="127"/>
                  </a:lnTo>
                  <a:lnTo>
                    <a:pt x="22" y="149"/>
                  </a:lnTo>
                  <a:lnTo>
                    <a:pt x="24" y="153"/>
                  </a:lnTo>
                  <a:lnTo>
                    <a:pt x="22" y="156"/>
                  </a:lnTo>
                  <a:lnTo>
                    <a:pt x="27" y="165"/>
                  </a:lnTo>
                  <a:lnTo>
                    <a:pt x="29" y="174"/>
                  </a:lnTo>
                  <a:lnTo>
                    <a:pt x="31" y="179"/>
                  </a:lnTo>
                  <a:lnTo>
                    <a:pt x="37" y="179"/>
                  </a:lnTo>
                  <a:lnTo>
                    <a:pt x="40" y="193"/>
                  </a:lnTo>
                  <a:lnTo>
                    <a:pt x="41" y="194"/>
                  </a:lnTo>
                  <a:lnTo>
                    <a:pt x="44" y="207"/>
                  </a:lnTo>
                  <a:lnTo>
                    <a:pt x="41" y="214"/>
                  </a:lnTo>
                  <a:lnTo>
                    <a:pt x="42" y="219"/>
                  </a:lnTo>
                  <a:lnTo>
                    <a:pt x="52" y="229"/>
                  </a:lnTo>
                  <a:lnTo>
                    <a:pt x="52" y="233"/>
                  </a:lnTo>
                  <a:lnTo>
                    <a:pt x="51" y="233"/>
                  </a:lnTo>
                  <a:lnTo>
                    <a:pt x="52" y="236"/>
                  </a:lnTo>
                  <a:lnTo>
                    <a:pt x="58" y="246"/>
                  </a:lnTo>
                  <a:lnTo>
                    <a:pt x="62" y="257"/>
                  </a:lnTo>
                  <a:lnTo>
                    <a:pt x="59" y="259"/>
                  </a:lnTo>
                  <a:lnTo>
                    <a:pt x="59" y="266"/>
                  </a:lnTo>
                  <a:lnTo>
                    <a:pt x="62" y="266"/>
                  </a:lnTo>
                  <a:lnTo>
                    <a:pt x="63" y="269"/>
                  </a:lnTo>
                  <a:lnTo>
                    <a:pt x="62" y="270"/>
                  </a:lnTo>
                  <a:lnTo>
                    <a:pt x="63" y="273"/>
                  </a:lnTo>
                  <a:lnTo>
                    <a:pt x="62" y="280"/>
                  </a:lnTo>
                  <a:lnTo>
                    <a:pt x="62" y="281"/>
                  </a:lnTo>
                  <a:lnTo>
                    <a:pt x="63" y="287"/>
                  </a:lnTo>
                  <a:lnTo>
                    <a:pt x="67" y="298"/>
                  </a:lnTo>
                  <a:lnTo>
                    <a:pt x="69" y="298"/>
                  </a:lnTo>
                  <a:lnTo>
                    <a:pt x="67" y="301"/>
                  </a:lnTo>
                  <a:lnTo>
                    <a:pt x="67" y="310"/>
                  </a:lnTo>
                  <a:lnTo>
                    <a:pt x="63" y="315"/>
                  </a:lnTo>
                  <a:lnTo>
                    <a:pt x="74" y="330"/>
                  </a:lnTo>
                  <a:lnTo>
                    <a:pt x="73" y="333"/>
                  </a:lnTo>
                  <a:lnTo>
                    <a:pt x="74" y="333"/>
                  </a:lnTo>
                  <a:lnTo>
                    <a:pt x="94" y="333"/>
                  </a:lnTo>
                  <a:lnTo>
                    <a:pt x="105" y="333"/>
                  </a:lnTo>
                  <a:lnTo>
                    <a:pt x="114" y="333"/>
                  </a:lnTo>
                  <a:lnTo>
                    <a:pt x="119" y="333"/>
                  </a:lnTo>
                  <a:lnTo>
                    <a:pt x="135" y="331"/>
                  </a:lnTo>
                  <a:lnTo>
                    <a:pt x="142" y="331"/>
                  </a:lnTo>
                  <a:lnTo>
                    <a:pt x="156" y="331"/>
                  </a:lnTo>
                  <a:lnTo>
                    <a:pt x="164" y="331"/>
                  </a:lnTo>
                  <a:lnTo>
                    <a:pt x="175" y="331"/>
                  </a:lnTo>
                  <a:lnTo>
                    <a:pt x="178" y="330"/>
                  </a:lnTo>
                  <a:lnTo>
                    <a:pt x="196" y="330"/>
                  </a:lnTo>
                  <a:lnTo>
                    <a:pt x="198" y="330"/>
                  </a:lnTo>
                  <a:lnTo>
                    <a:pt x="216" y="330"/>
                  </a:lnTo>
                  <a:lnTo>
                    <a:pt x="217" y="328"/>
                  </a:lnTo>
                  <a:lnTo>
                    <a:pt x="235" y="327"/>
                  </a:lnTo>
                  <a:lnTo>
                    <a:pt x="236" y="327"/>
                  </a:lnTo>
                  <a:lnTo>
                    <a:pt x="253" y="327"/>
                  </a:lnTo>
                  <a:lnTo>
                    <a:pt x="257" y="327"/>
                  </a:lnTo>
                  <a:lnTo>
                    <a:pt x="263" y="326"/>
                  </a:lnTo>
                  <a:lnTo>
                    <a:pt x="267" y="326"/>
                  </a:lnTo>
                  <a:lnTo>
                    <a:pt x="277" y="326"/>
                  </a:lnTo>
                  <a:lnTo>
                    <a:pt x="290" y="324"/>
                  </a:lnTo>
                  <a:lnTo>
                    <a:pt x="299" y="324"/>
                  </a:lnTo>
                  <a:lnTo>
                    <a:pt x="318" y="323"/>
                  </a:lnTo>
                  <a:lnTo>
                    <a:pt x="321" y="323"/>
                  </a:lnTo>
                  <a:lnTo>
                    <a:pt x="326" y="322"/>
                  </a:lnTo>
                  <a:lnTo>
                    <a:pt x="339" y="320"/>
                  </a:lnTo>
                  <a:lnTo>
                    <a:pt x="351" y="320"/>
                  </a:lnTo>
                  <a:lnTo>
                    <a:pt x="358" y="319"/>
                  </a:lnTo>
                  <a:lnTo>
                    <a:pt x="360" y="319"/>
                  </a:lnTo>
                  <a:lnTo>
                    <a:pt x="365" y="319"/>
                  </a:lnTo>
                  <a:lnTo>
                    <a:pt x="375" y="319"/>
                  </a:lnTo>
                  <a:lnTo>
                    <a:pt x="378" y="319"/>
                  </a:lnTo>
                  <a:lnTo>
                    <a:pt x="385" y="317"/>
                  </a:lnTo>
                  <a:lnTo>
                    <a:pt x="401" y="316"/>
                  </a:lnTo>
                  <a:lnTo>
                    <a:pt x="403" y="317"/>
                  </a:lnTo>
                  <a:lnTo>
                    <a:pt x="411" y="323"/>
                  </a:lnTo>
                  <a:lnTo>
                    <a:pt x="421" y="337"/>
                  </a:lnTo>
                  <a:lnTo>
                    <a:pt x="427" y="340"/>
                  </a:lnTo>
                  <a:lnTo>
                    <a:pt x="432" y="337"/>
                  </a:lnTo>
                  <a:lnTo>
                    <a:pt x="430" y="317"/>
                  </a:lnTo>
                  <a:lnTo>
                    <a:pt x="445" y="310"/>
                  </a:lnTo>
                  <a:lnTo>
                    <a:pt x="448" y="306"/>
                  </a:lnTo>
                  <a:lnTo>
                    <a:pt x="450" y="306"/>
                  </a:lnTo>
                  <a:lnTo>
                    <a:pt x="451" y="304"/>
                  </a:lnTo>
                  <a:lnTo>
                    <a:pt x="451" y="297"/>
                  </a:lnTo>
                  <a:lnTo>
                    <a:pt x="461" y="269"/>
                  </a:lnTo>
                  <a:lnTo>
                    <a:pt x="461" y="262"/>
                  </a:lnTo>
                  <a:lnTo>
                    <a:pt x="455" y="252"/>
                  </a:lnTo>
                  <a:lnTo>
                    <a:pt x="445" y="243"/>
                  </a:lnTo>
                  <a:lnTo>
                    <a:pt x="448" y="233"/>
                  </a:lnTo>
                  <a:lnTo>
                    <a:pt x="450" y="229"/>
                  </a:lnTo>
                  <a:lnTo>
                    <a:pt x="454" y="223"/>
                  </a:lnTo>
                  <a:lnTo>
                    <a:pt x="470" y="219"/>
                  </a:lnTo>
                  <a:lnTo>
                    <a:pt x="494" y="211"/>
                  </a:lnTo>
                  <a:lnTo>
                    <a:pt x="504" y="204"/>
                  </a:lnTo>
                  <a:lnTo>
                    <a:pt x="506" y="186"/>
                  </a:lnTo>
                  <a:lnTo>
                    <a:pt x="508" y="183"/>
                  </a:lnTo>
                  <a:lnTo>
                    <a:pt x="511" y="181"/>
                  </a:lnTo>
                  <a:lnTo>
                    <a:pt x="512" y="181"/>
                  </a:lnTo>
                  <a:lnTo>
                    <a:pt x="518" y="170"/>
                  </a:lnTo>
                  <a:lnTo>
                    <a:pt x="518" y="164"/>
                  </a:lnTo>
                  <a:lnTo>
                    <a:pt x="518" y="156"/>
                  </a:lnTo>
                  <a:lnTo>
                    <a:pt x="518" y="153"/>
                  </a:lnTo>
                  <a:lnTo>
                    <a:pt x="515" y="143"/>
                  </a:lnTo>
                  <a:lnTo>
                    <a:pt x="505" y="138"/>
                  </a:lnTo>
                  <a:lnTo>
                    <a:pt x="502" y="136"/>
                  </a:lnTo>
                  <a:lnTo>
                    <a:pt x="497" y="134"/>
                  </a:lnTo>
                  <a:lnTo>
                    <a:pt x="494" y="131"/>
                  </a:lnTo>
                  <a:lnTo>
                    <a:pt x="488" y="117"/>
                  </a:lnTo>
                  <a:lnTo>
                    <a:pt x="476" y="110"/>
                  </a:lnTo>
                  <a:lnTo>
                    <a:pt x="475" y="106"/>
                  </a:lnTo>
                  <a:lnTo>
                    <a:pt x="475" y="105"/>
                  </a:lnTo>
                  <a:lnTo>
                    <a:pt x="469" y="92"/>
                  </a:lnTo>
                  <a:lnTo>
                    <a:pt x="465" y="89"/>
                  </a:lnTo>
                  <a:lnTo>
                    <a:pt x="454" y="88"/>
                  </a:lnTo>
                  <a:lnTo>
                    <a:pt x="439" y="80"/>
                  </a:lnTo>
                  <a:lnTo>
                    <a:pt x="437" y="67"/>
                  </a:lnTo>
                  <a:lnTo>
                    <a:pt x="430" y="56"/>
                  </a:lnTo>
                  <a:lnTo>
                    <a:pt x="429" y="53"/>
                  </a:lnTo>
                  <a:lnTo>
                    <a:pt x="427" y="46"/>
                  </a:lnTo>
                  <a:lnTo>
                    <a:pt x="427" y="45"/>
                  </a:lnTo>
                  <a:lnTo>
                    <a:pt x="436" y="26"/>
                  </a:lnTo>
                  <a:lnTo>
                    <a:pt x="423" y="11"/>
                  </a:lnTo>
                  <a:lnTo>
                    <a:pt x="423" y="9"/>
                  </a:lnTo>
                  <a:lnTo>
                    <a:pt x="422" y="1"/>
                  </a:lnTo>
                  <a:lnTo>
                    <a:pt x="422" y="0"/>
                  </a:lnTo>
                  <a:lnTo>
                    <a:pt x="419" y="1"/>
                  </a:lnTo>
                  <a:lnTo>
                    <a:pt x="412" y="1"/>
                  </a:lnTo>
                  <a:lnTo>
                    <a:pt x="391" y="2"/>
                  </a:lnTo>
                  <a:lnTo>
                    <a:pt x="390" y="2"/>
                  </a:lnTo>
                  <a:lnTo>
                    <a:pt x="382" y="2"/>
                  </a:lnTo>
                  <a:lnTo>
                    <a:pt x="354" y="5"/>
                  </a:lnTo>
                  <a:lnTo>
                    <a:pt x="325" y="6"/>
                  </a:lnTo>
                  <a:lnTo>
                    <a:pt x="318" y="6"/>
                  </a:lnTo>
                  <a:lnTo>
                    <a:pt x="282" y="9"/>
                  </a:lnTo>
                  <a:lnTo>
                    <a:pt x="281" y="9"/>
                  </a:lnTo>
                  <a:lnTo>
                    <a:pt x="278" y="9"/>
                  </a:lnTo>
                  <a:lnTo>
                    <a:pt x="253" y="9"/>
                  </a:lnTo>
                  <a:lnTo>
                    <a:pt x="250" y="11"/>
                  </a:lnTo>
                  <a:lnTo>
                    <a:pt x="243" y="11"/>
                  </a:lnTo>
                </a:path>
              </a:pathLst>
            </a:custGeom>
            <a:solidFill>
              <a:srgbClr val="CC3300"/>
            </a:solidFill>
            <a:ln w="6350" cap="rnd">
              <a:solidFill>
                <a:srgbClr val="993300"/>
              </a:solidFill>
              <a:round/>
              <a:headEnd/>
              <a:tailEnd/>
            </a:ln>
          </p:spPr>
          <p:txBody>
            <a:bodyPr/>
            <a:lstStyle/>
            <a:p>
              <a:endParaRPr lang="en-US" dirty="0"/>
            </a:p>
          </p:txBody>
        </p:sp>
        <p:sp>
          <p:nvSpPr>
            <p:cNvPr id="40" name="Freeform 231"/>
            <p:cNvSpPr>
              <a:spLocks/>
            </p:cNvSpPr>
            <p:nvPr/>
          </p:nvSpPr>
          <p:spPr bwMode="auto">
            <a:xfrm>
              <a:off x="1967" y="2008"/>
              <a:ext cx="635" cy="341"/>
            </a:xfrm>
            <a:custGeom>
              <a:avLst/>
              <a:gdLst>
                <a:gd name="T0" fmla="*/ 623 w 639"/>
                <a:gd name="T1" fmla="*/ 124 h 337"/>
                <a:gd name="T2" fmla="*/ 624 w 639"/>
                <a:gd name="T3" fmla="*/ 144 h 337"/>
                <a:gd name="T4" fmla="*/ 624 w 639"/>
                <a:gd name="T5" fmla="*/ 173 h 337"/>
                <a:gd name="T6" fmla="*/ 625 w 639"/>
                <a:gd name="T7" fmla="*/ 208 h 337"/>
                <a:gd name="T8" fmla="*/ 627 w 639"/>
                <a:gd name="T9" fmla="*/ 233 h 337"/>
                <a:gd name="T10" fmla="*/ 627 w 639"/>
                <a:gd name="T11" fmla="*/ 265 h 337"/>
                <a:gd name="T12" fmla="*/ 628 w 639"/>
                <a:gd name="T13" fmla="*/ 296 h 337"/>
                <a:gd name="T14" fmla="*/ 630 w 639"/>
                <a:gd name="T15" fmla="*/ 328 h 337"/>
                <a:gd name="T16" fmla="*/ 630 w 639"/>
                <a:gd name="T17" fmla="*/ 338 h 337"/>
                <a:gd name="T18" fmla="*/ 590 w 639"/>
                <a:gd name="T19" fmla="*/ 339 h 337"/>
                <a:gd name="T20" fmla="*/ 561 w 639"/>
                <a:gd name="T21" fmla="*/ 339 h 337"/>
                <a:gd name="T22" fmla="*/ 545 w 639"/>
                <a:gd name="T23" fmla="*/ 341 h 337"/>
                <a:gd name="T24" fmla="*/ 523 w 639"/>
                <a:gd name="T25" fmla="*/ 341 h 337"/>
                <a:gd name="T26" fmla="*/ 502 w 639"/>
                <a:gd name="T27" fmla="*/ 342 h 337"/>
                <a:gd name="T28" fmla="*/ 459 w 639"/>
                <a:gd name="T29" fmla="*/ 342 h 337"/>
                <a:gd name="T30" fmla="*/ 427 w 639"/>
                <a:gd name="T31" fmla="*/ 342 h 337"/>
                <a:gd name="T32" fmla="*/ 396 w 639"/>
                <a:gd name="T33" fmla="*/ 342 h 337"/>
                <a:gd name="T34" fmla="*/ 370 w 639"/>
                <a:gd name="T35" fmla="*/ 342 h 337"/>
                <a:gd name="T36" fmla="*/ 340 w 639"/>
                <a:gd name="T37" fmla="*/ 342 h 337"/>
                <a:gd name="T38" fmla="*/ 317 w 639"/>
                <a:gd name="T39" fmla="*/ 342 h 337"/>
                <a:gd name="T40" fmla="*/ 301 w 639"/>
                <a:gd name="T41" fmla="*/ 342 h 337"/>
                <a:gd name="T42" fmla="*/ 274 w 639"/>
                <a:gd name="T43" fmla="*/ 342 h 337"/>
                <a:gd name="T44" fmla="*/ 227 w 639"/>
                <a:gd name="T45" fmla="*/ 342 h 337"/>
                <a:gd name="T46" fmla="*/ 213 w 639"/>
                <a:gd name="T47" fmla="*/ 342 h 337"/>
                <a:gd name="T48" fmla="*/ 170 w 639"/>
                <a:gd name="T49" fmla="*/ 341 h 337"/>
                <a:gd name="T50" fmla="*/ 124 w 639"/>
                <a:gd name="T51" fmla="*/ 339 h 337"/>
                <a:gd name="T52" fmla="*/ 88 w 639"/>
                <a:gd name="T53" fmla="*/ 339 h 337"/>
                <a:gd name="T54" fmla="*/ 58 w 639"/>
                <a:gd name="T55" fmla="*/ 338 h 337"/>
                <a:gd name="T56" fmla="*/ 20 w 639"/>
                <a:gd name="T57" fmla="*/ 338 h 337"/>
                <a:gd name="T58" fmla="*/ 1 w 639"/>
                <a:gd name="T59" fmla="*/ 323 h 337"/>
                <a:gd name="T60" fmla="*/ 2 w 639"/>
                <a:gd name="T61" fmla="*/ 279 h 337"/>
                <a:gd name="T62" fmla="*/ 4 w 639"/>
                <a:gd name="T63" fmla="*/ 253 h 337"/>
                <a:gd name="T64" fmla="*/ 6 w 639"/>
                <a:gd name="T65" fmla="*/ 194 h 337"/>
                <a:gd name="T66" fmla="*/ 6 w 639"/>
                <a:gd name="T67" fmla="*/ 174 h 337"/>
                <a:gd name="T68" fmla="*/ 8 w 639"/>
                <a:gd name="T69" fmla="*/ 147 h 337"/>
                <a:gd name="T70" fmla="*/ 9 w 639"/>
                <a:gd name="T71" fmla="*/ 107 h 337"/>
                <a:gd name="T72" fmla="*/ 9 w 639"/>
                <a:gd name="T73" fmla="*/ 97 h 337"/>
                <a:gd name="T74" fmla="*/ 12 w 639"/>
                <a:gd name="T75" fmla="*/ 50 h 337"/>
                <a:gd name="T76" fmla="*/ 66 w 639"/>
                <a:gd name="T77" fmla="*/ 2 h 337"/>
                <a:gd name="T78" fmla="*/ 87 w 639"/>
                <a:gd name="T79" fmla="*/ 2 h 337"/>
                <a:gd name="T80" fmla="*/ 120 w 639"/>
                <a:gd name="T81" fmla="*/ 4 h 337"/>
                <a:gd name="T82" fmla="*/ 165 w 639"/>
                <a:gd name="T83" fmla="*/ 5 h 337"/>
                <a:gd name="T84" fmla="*/ 195 w 639"/>
                <a:gd name="T85" fmla="*/ 5 h 337"/>
                <a:gd name="T86" fmla="*/ 237 w 639"/>
                <a:gd name="T87" fmla="*/ 5 h 337"/>
                <a:gd name="T88" fmla="*/ 255 w 639"/>
                <a:gd name="T89" fmla="*/ 6 h 337"/>
                <a:gd name="T90" fmla="*/ 284 w 639"/>
                <a:gd name="T91" fmla="*/ 6 h 337"/>
                <a:gd name="T92" fmla="*/ 312 w 639"/>
                <a:gd name="T93" fmla="*/ 6 h 337"/>
                <a:gd name="T94" fmla="*/ 344 w 639"/>
                <a:gd name="T95" fmla="*/ 6 h 337"/>
                <a:gd name="T96" fmla="*/ 358 w 639"/>
                <a:gd name="T97" fmla="*/ 6 h 337"/>
                <a:gd name="T98" fmla="*/ 403 w 639"/>
                <a:gd name="T99" fmla="*/ 6 h 337"/>
                <a:gd name="T100" fmla="*/ 434 w 639"/>
                <a:gd name="T101" fmla="*/ 6 h 337"/>
                <a:gd name="T102" fmla="*/ 466 w 639"/>
                <a:gd name="T103" fmla="*/ 5 h 337"/>
                <a:gd name="T104" fmla="*/ 485 w 639"/>
                <a:gd name="T105" fmla="*/ 5 h 337"/>
                <a:gd name="T106" fmla="*/ 505 w 639"/>
                <a:gd name="T107" fmla="*/ 5 h 337"/>
                <a:gd name="T108" fmla="*/ 523 w 639"/>
                <a:gd name="T109" fmla="*/ 5 h 337"/>
                <a:gd name="T110" fmla="*/ 577 w 639"/>
                <a:gd name="T111" fmla="*/ 16 h 337"/>
                <a:gd name="T112" fmla="*/ 593 w 639"/>
                <a:gd name="T113" fmla="*/ 16 h 337"/>
                <a:gd name="T114" fmla="*/ 588 w 639"/>
                <a:gd name="T115" fmla="*/ 38 h 337"/>
                <a:gd name="T116" fmla="*/ 584 w 639"/>
                <a:gd name="T117" fmla="*/ 60 h 337"/>
                <a:gd name="T118" fmla="*/ 599 w 639"/>
                <a:gd name="T119" fmla="*/ 74 h 337"/>
                <a:gd name="T120" fmla="*/ 610 w 639"/>
                <a:gd name="T121" fmla="*/ 95 h 337"/>
                <a:gd name="T122" fmla="*/ 623 w 639"/>
                <a:gd name="T123" fmla="*/ 99 h 337"/>
                <a:gd name="T124" fmla="*/ 623 w 639"/>
                <a:gd name="T125" fmla="*/ 108 h 33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639"/>
                <a:gd name="T190" fmla="*/ 0 h 337"/>
                <a:gd name="T191" fmla="*/ 639 w 639"/>
                <a:gd name="T192" fmla="*/ 337 h 33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639" h="337">
                  <a:moveTo>
                    <a:pt x="631" y="106"/>
                  </a:moveTo>
                  <a:lnTo>
                    <a:pt x="631" y="113"/>
                  </a:lnTo>
                  <a:lnTo>
                    <a:pt x="631" y="122"/>
                  </a:lnTo>
                  <a:lnTo>
                    <a:pt x="632" y="129"/>
                  </a:lnTo>
                  <a:lnTo>
                    <a:pt x="632" y="138"/>
                  </a:lnTo>
                  <a:lnTo>
                    <a:pt x="632" y="140"/>
                  </a:lnTo>
                  <a:lnTo>
                    <a:pt x="632" y="152"/>
                  </a:lnTo>
                  <a:lnTo>
                    <a:pt x="632" y="166"/>
                  </a:lnTo>
                  <a:lnTo>
                    <a:pt x="632" y="169"/>
                  </a:lnTo>
                  <a:lnTo>
                    <a:pt x="632" y="179"/>
                  </a:lnTo>
                  <a:lnTo>
                    <a:pt x="633" y="194"/>
                  </a:lnTo>
                  <a:lnTo>
                    <a:pt x="633" y="204"/>
                  </a:lnTo>
                  <a:lnTo>
                    <a:pt x="633" y="213"/>
                  </a:lnTo>
                  <a:lnTo>
                    <a:pt x="633" y="216"/>
                  </a:lnTo>
                  <a:lnTo>
                    <a:pt x="635" y="227"/>
                  </a:lnTo>
                  <a:lnTo>
                    <a:pt x="635" y="244"/>
                  </a:lnTo>
                  <a:lnTo>
                    <a:pt x="635" y="256"/>
                  </a:lnTo>
                  <a:lnTo>
                    <a:pt x="635" y="259"/>
                  </a:lnTo>
                  <a:lnTo>
                    <a:pt x="635" y="276"/>
                  </a:lnTo>
                  <a:lnTo>
                    <a:pt x="636" y="290"/>
                  </a:lnTo>
                  <a:lnTo>
                    <a:pt x="636" y="294"/>
                  </a:lnTo>
                  <a:lnTo>
                    <a:pt x="638" y="312"/>
                  </a:lnTo>
                  <a:lnTo>
                    <a:pt x="638" y="320"/>
                  </a:lnTo>
                  <a:lnTo>
                    <a:pt x="638" y="324"/>
                  </a:lnTo>
                  <a:lnTo>
                    <a:pt x="638" y="327"/>
                  </a:lnTo>
                  <a:lnTo>
                    <a:pt x="638" y="330"/>
                  </a:lnTo>
                  <a:lnTo>
                    <a:pt x="625" y="330"/>
                  </a:lnTo>
                  <a:lnTo>
                    <a:pt x="604" y="331"/>
                  </a:lnTo>
                  <a:lnTo>
                    <a:pt x="598" y="331"/>
                  </a:lnTo>
                  <a:lnTo>
                    <a:pt x="583" y="331"/>
                  </a:lnTo>
                  <a:lnTo>
                    <a:pt x="578" y="331"/>
                  </a:lnTo>
                  <a:lnTo>
                    <a:pt x="569" y="331"/>
                  </a:lnTo>
                  <a:lnTo>
                    <a:pt x="561" y="331"/>
                  </a:lnTo>
                  <a:lnTo>
                    <a:pt x="559" y="331"/>
                  </a:lnTo>
                  <a:lnTo>
                    <a:pt x="551" y="333"/>
                  </a:lnTo>
                  <a:lnTo>
                    <a:pt x="547" y="333"/>
                  </a:lnTo>
                  <a:lnTo>
                    <a:pt x="537" y="333"/>
                  </a:lnTo>
                  <a:lnTo>
                    <a:pt x="529" y="333"/>
                  </a:lnTo>
                  <a:lnTo>
                    <a:pt x="522" y="333"/>
                  </a:lnTo>
                  <a:lnTo>
                    <a:pt x="519" y="333"/>
                  </a:lnTo>
                  <a:lnTo>
                    <a:pt x="508" y="334"/>
                  </a:lnTo>
                  <a:lnTo>
                    <a:pt x="481" y="334"/>
                  </a:lnTo>
                  <a:lnTo>
                    <a:pt x="475" y="334"/>
                  </a:lnTo>
                  <a:lnTo>
                    <a:pt x="465" y="334"/>
                  </a:lnTo>
                  <a:lnTo>
                    <a:pt x="455" y="334"/>
                  </a:lnTo>
                  <a:lnTo>
                    <a:pt x="444" y="334"/>
                  </a:lnTo>
                  <a:lnTo>
                    <a:pt x="433" y="334"/>
                  </a:lnTo>
                  <a:lnTo>
                    <a:pt x="420" y="334"/>
                  </a:lnTo>
                  <a:lnTo>
                    <a:pt x="406" y="334"/>
                  </a:lnTo>
                  <a:lnTo>
                    <a:pt x="401" y="334"/>
                  </a:lnTo>
                  <a:lnTo>
                    <a:pt x="392" y="334"/>
                  </a:lnTo>
                  <a:lnTo>
                    <a:pt x="391" y="334"/>
                  </a:lnTo>
                  <a:lnTo>
                    <a:pt x="374" y="334"/>
                  </a:lnTo>
                  <a:lnTo>
                    <a:pt x="364" y="334"/>
                  </a:lnTo>
                  <a:lnTo>
                    <a:pt x="348" y="334"/>
                  </a:lnTo>
                  <a:lnTo>
                    <a:pt x="344" y="334"/>
                  </a:lnTo>
                  <a:lnTo>
                    <a:pt x="338" y="336"/>
                  </a:lnTo>
                  <a:lnTo>
                    <a:pt x="337" y="334"/>
                  </a:lnTo>
                  <a:lnTo>
                    <a:pt x="321" y="334"/>
                  </a:lnTo>
                  <a:lnTo>
                    <a:pt x="317" y="334"/>
                  </a:lnTo>
                  <a:lnTo>
                    <a:pt x="316" y="334"/>
                  </a:lnTo>
                  <a:lnTo>
                    <a:pt x="305" y="334"/>
                  </a:lnTo>
                  <a:lnTo>
                    <a:pt x="300" y="334"/>
                  </a:lnTo>
                  <a:lnTo>
                    <a:pt x="282" y="334"/>
                  </a:lnTo>
                  <a:lnTo>
                    <a:pt x="278" y="334"/>
                  </a:lnTo>
                  <a:lnTo>
                    <a:pt x="261" y="334"/>
                  </a:lnTo>
                  <a:lnTo>
                    <a:pt x="232" y="334"/>
                  </a:lnTo>
                  <a:lnTo>
                    <a:pt x="229" y="334"/>
                  </a:lnTo>
                  <a:lnTo>
                    <a:pt x="222" y="334"/>
                  </a:lnTo>
                  <a:lnTo>
                    <a:pt x="218" y="334"/>
                  </a:lnTo>
                  <a:lnTo>
                    <a:pt x="215" y="334"/>
                  </a:lnTo>
                  <a:lnTo>
                    <a:pt x="182" y="334"/>
                  </a:lnTo>
                  <a:lnTo>
                    <a:pt x="175" y="333"/>
                  </a:lnTo>
                  <a:lnTo>
                    <a:pt x="172" y="333"/>
                  </a:lnTo>
                  <a:lnTo>
                    <a:pt x="168" y="333"/>
                  </a:lnTo>
                  <a:lnTo>
                    <a:pt x="165" y="333"/>
                  </a:lnTo>
                  <a:lnTo>
                    <a:pt x="126" y="331"/>
                  </a:lnTo>
                  <a:lnTo>
                    <a:pt x="122" y="331"/>
                  </a:lnTo>
                  <a:lnTo>
                    <a:pt x="94" y="331"/>
                  </a:lnTo>
                  <a:lnTo>
                    <a:pt x="90" y="331"/>
                  </a:lnTo>
                  <a:lnTo>
                    <a:pt x="83" y="331"/>
                  </a:lnTo>
                  <a:lnTo>
                    <a:pt x="79" y="331"/>
                  </a:lnTo>
                  <a:lnTo>
                    <a:pt x="58" y="330"/>
                  </a:lnTo>
                  <a:lnTo>
                    <a:pt x="43" y="330"/>
                  </a:lnTo>
                  <a:lnTo>
                    <a:pt x="26" y="330"/>
                  </a:lnTo>
                  <a:lnTo>
                    <a:pt x="20" y="330"/>
                  </a:lnTo>
                  <a:lnTo>
                    <a:pt x="2" y="329"/>
                  </a:lnTo>
                  <a:lnTo>
                    <a:pt x="0" y="329"/>
                  </a:lnTo>
                  <a:lnTo>
                    <a:pt x="1" y="315"/>
                  </a:lnTo>
                  <a:lnTo>
                    <a:pt x="2" y="301"/>
                  </a:lnTo>
                  <a:lnTo>
                    <a:pt x="2" y="286"/>
                  </a:lnTo>
                  <a:lnTo>
                    <a:pt x="2" y="273"/>
                  </a:lnTo>
                  <a:lnTo>
                    <a:pt x="4" y="259"/>
                  </a:lnTo>
                  <a:lnTo>
                    <a:pt x="4" y="258"/>
                  </a:lnTo>
                  <a:lnTo>
                    <a:pt x="4" y="247"/>
                  </a:lnTo>
                  <a:lnTo>
                    <a:pt x="5" y="219"/>
                  </a:lnTo>
                  <a:lnTo>
                    <a:pt x="5" y="205"/>
                  </a:lnTo>
                  <a:lnTo>
                    <a:pt x="6" y="190"/>
                  </a:lnTo>
                  <a:lnTo>
                    <a:pt x="6" y="179"/>
                  </a:lnTo>
                  <a:lnTo>
                    <a:pt x="6" y="170"/>
                  </a:lnTo>
                  <a:lnTo>
                    <a:pt x="6" y="152"/>
                  </a:lnTo>
                  <a:lnTo>
                    <a:pt x="6" y="149"/>
                  </a:lnTo>
                  <a:lnTo>
                    <a:pt x="8" y="143"/>
                  </a:lnTo>
                  <a:lnTo>
                    <a:pt x="8" y="131"/>
                  </a:lnTo>
                  <a:lnTo>
                    <a:pt x="9" y="109"/>
                  </a:lnTo>
                  <a:lnTo>
                    <a:pt x="9" y="105"/>
                  </a:lnTo>
                  <a:lnTo>
                    <a:pt x="9" y="101"/>
                  </a:lnTo>
                  <a:lnTo>
                    <a:pt x="9" y="95"/>
                  </a:lnTo>
                  <a:lnTo>
                    <a:pt x="11" y="69"/>
                  </a:lnTo>
                  <a:lnTo>
                    <a:pt x="11" y="55"/>
                  </a:lnTo>
                  <a:lnTo>
                    <a:pt x="12" y="48"/>
                  </a:lnTo>
                  <a:lnTo>
                    <a:pt x="12" y="47"/>
                  </a:lnTo>
                  <a:lnTo>
                    <a:pt x="13" y="0"/>
                  </a:lnTo>
                  <a:lnTo>
                    <a:pt x="66" y="2"/>
                  </a:lnTo>
                  <a:lnTo>
                    <a:pt x="69" y="2"/>
                  </a:lnTo>
                  <a:lnTo>
                    <a:pt x="73" y="2"/>
                  </a:lnTo>
                  <a:lnTo>
                    <a:pt x="89" y="2"/>
                  </a:lnTo>
                  <a:lnTo>
                    <a:pt x="110" y="2"/>
                  </a:lnTo>
                  <a:lnTo>
                    <a:pt x="119" y="4"/>
                  </a:lnTo>
                  <a:lnTo>
                    <a:pt x="122" y="4"/>
                  </a:lnTo>
                  <a:lnTo>
                    <a:pt x="136" y="4"/>
                  </a:lnTo>
                  <a:lnTo>
                    <a:pt x="151" y="4"/>
                  </a:lnTo>
                  <a:lnTo>
                    <a:pt x="167" y="5"/>
                  </a:lnTo>
                  <a:lnTo>
                    <a:pt x="168" y="5"/>
                  </a:lnTo>
                  <a:lnTo>
                    <a:pt x="172" y="5"/>
                  </a:lnTo>
                  <a:lnTo>
                    <a:pt x="197" y="5"/>
                  </a:lnTo>
                  <a:lnTo>
                    <a:pt x="213" y="5"/>
                  </a:lnTo>
                  <a:lnTo>
                    <a:pt x="234" y="5"/>
                  </a:lnTo>
                  <a:lnTo>
                    <a:pt x="239" y="5"/>
                  </a:lnTo>
                  <a:lnTo>
                    <a:pt x="250" y="5"/>
                  </a:lnTo>
                  <a:lnTo>
                    <a:pt x="254" y="5"/>
                  </a:lnTo>
                  <a:lnTo>
                    <a:pt x="259" y="6"/>
                  </a:lnTo>
                  <a:lnTo>
                    <a:pt x="275" y="6"/>
                  </a:lnTo>
                  <a:lnTo>
                    <a:pt x="285" y="6"/>
                  </a:lnTo>
                  <a:lnTo>
                    <a:pt x="288" y="6"/>
                  </a:lnTo>
                  <a:lnTo>
                    <a:pt x="295" y="6"/>
                  </a:lnTo>
                  <a:lnTo>
                    <a:pt x="306" y="6"/>
                  </a:lnTo>
                  <a:lnTo>
                    <a:pt x="316" y="6"/>
                  </a:lnTo>
                  <a:lnTo>
                    <a:pt x="324" y="6"/>
                  </a:lnTo>
                  <a:lnTo>
                    <a:pt x="337" y="6"/>
                  </a:lnTo>
                  <a:lnTo>
                    <a:pt x="348" y="6"/>
                  </a:lnTo>
                  <a:lnTo>
                    <a:pt x="352" y="6"/>
                  </a:lnTo>
                  <a:lnTo>
                    <a:pt x="358" y="6"/>
                  </a:lnTo>
                  <a:lnTo>
                    <a:pt x="362" y="6"/>
                  </a:lnTo>
                  <a:lnTo>
                    <a:pt x="378" y="6"/>
                  </a:lnTo>
                  <a:lnTo>
                    <a:pt x="399" y="6"/>
                  </a:lnTo>
                  <a:lnTo>
                    <a:pt x="409" y="6"/>
                  </a:lnTo>
                  <a:lnTo>
                    <a:pt x="419" y="6"/>
                  </a:lnTo>
                  <a:lnTo>
                    <a:pt x="437" y="6"/>
                  </a:lnTo>
                  <a:lnTo>
                    <a:pt x="440" y="6"/>
                  </a:lnTo>
                  <a:lnTo>
                    <a:pt x="445" y="5"/>
                  </a:lnTo>
                  <a:lnTo>
                    <a:pt x="451" y="5"/>
                  </a:lnTo>
                  <a:lnTo>
                    <a:pt x="472" y="5"/>
                  </a:lnTo>
                  <a:lnTo>
                    <a:pt x="475" y="5"/>
                  </a:lnTo>
                  <a:lnTo>
                    <a:pt x="481" y="5"/>
                  </a:lnTo>
                  <a:lnTo>
                    <a:pt x="491" y="5"/>
                  </a:lnTo>
                  <a:lnTo>
                    <a:pt x="493" y="5"/>
                  </a:lnTo>
                  <a:lnTo>
                    <a:pt x="502" y="5"/>
                  </a:lnTo>
                  <a:lnTo>
                    <a:pt x="511" y="5"/>
                  </a:lnTo>
                  <a:lnTo>
                    <a:pt x="512" y="5"/>
                  </a:lnTo>
                  <a:lnTo>
                    <a:pt x="522" y="5"/>
                  </a:lnTo>
                  <a:lnTo>
                    <a:pt x="529" y="5"/>
                  </a:lnTo>
                  <a:lnTo>
                    <a:pt x="566" y="4"/>
                  </a:lnTo>
                  <a:lnTo>
                    <a:pt x="569" y="4"/>
                  </a:lnTo>
                  <a:lnTo>
                    <a:pt x="585" y="16"/>
                  </a:lnTo>
                  <a:lnTo>
                    <a:pt x="593" y="16"/>
                  </a:lnTo>
                  <a:lnTo>
                    <a:pt x="596" y="15"/>
                  </a:lnTo>
                  <a:lnTo>
                    <a:pt x="601" y="16"/>
                  </a:lnTo>
                  <a:lnTo>
                    <a:pt x="605" y="22"/>
                  </a:lnTo>
                  <a:lnTo>
                    <a:pt x="605" y="31"/>
                  </a:lnTo>
                  <a:lnTo>
                    <a:pt x="596" y="38"/>
                  </a:lnTo>
                  <a:lnTo>
                    <a:pt x="592" y="44"/>
                  </a:lnTo>
                  <a:lnTo>
                    <a:pt x="587" y="55"/>
                  </a:lnTo>
                  <a:lnTo>
                    <a:pt x="592" y="58"/>
                  </a:lnTo>
                  <a:lnTo>
                    <a:pt x="596" y="63"/>
                  </a:lnTo>
                  <a:lnTo>
                    <a:pt x="598" y="66"/>
                  </a:lnTo>
                  <a:lnTo>
                    <a:pt x="607" y="72"/>
                  </a:lnTo>
                  <a:lnTo>
                    <a:pt x="608" y="81"/>
                  </a:lnTo>
                  <a:lnTo>
                    <a:pt x="615" y="90"/>
                  </a:lnTo>
                  <a:lnTo>
                    <a:pt x="618" y="93"/>
                  </a:lnTo>
                  <a:lnTo>
                    <a:pt x="629" y="94"/>
                  </a:lnTo>
                  <a:lnTo>
                    <a:pt x="631" y="94"/>
                  </a:lnTo>
                  <a:lnTo>
                    <a:pt x="631" y="97"/>
                  </a:lnTo>
                  <a:lnTo>
                    <a:pt x="631" y="98"/>
                  </a:lnTo>
                  <a:lnTo>
                    <a:pt x="631" y="99"/>
                  </a:lnTo>
                  <a:lnTo>
                    <a:pt x="631" y="106"/>
                  </a:lnTo>
                </a:path>
              </a:pathLst>
            </a:custGeom>
            <a:solidFill>
              <a:srgbClr val="CC3300"/>
            </a:solidFill>
            <a:ln w="6350" cap="rnd">
              <a:solidFill>
                <a:srgbClr val="990000"/>
              </a:solidFill>
              <a:round/>
              <a:headEnd/>
              <a:tailEnd/>
            </a:ln>
          </p:spPr>
          <p:txBody>
            <a:bodyPr/>
            <a:lstStyle/>
            <a:p>
              <a:endParaRPr lang="en-US" dirty="0"/>
            </a:p>
          </p:txBody>
        </p:sp>
        <p:sp>
          <p:nvSpPr>
            <p:cNvPr id="41" name="Freeform 232"/>
            <p:cNvSpPr>
              <a:spLocks/>
            </p:cNvSpPr>
            <p:nvPr/>
          </p:nvSpPr>
          <p:spPr bwMode="auto">
            <a:xfrm>
              <a:off x="2371" y="991"/>
              <a:ext cx="565" cy="642"/>
            </a:xfrm>
            <a:custGeom>
              <a:avLst/>
              <a:gdLst>
                <a:gd name="T0" fmla="*/ 60 w 568"/>
                <a:gd name="T1" fmla="*/ 445 h 635"/>
                <a:gd name="T2" fmla="*/ 31 w 568"/>
                <a:gd name="T3" fmla="*/ 414 h 635"/>
                <a:gd name="T4" fmla="*/ 51 w 568"/>
                <a:gd name="T5" fmla="*/ 368 h 635"/>
                <a:gd name="T6" fmla="*/ 36 w 568"/>
                <a:gd name="T7" fmla="*/ 302 h 635"/>
                <a:gd name="T8" fmla="*/ 31 w 568"/>
                <a:gd name="T9" fmla="*/ 262 h 635"/>
                <a:gd name="T10" fmla="*/ 30 w 568"/>
                <a:gd name="T11" fmla="*/ 225 h 635"/>
                <a:gd name="T12" fmla="*/ 29 w 568"/>
                <a:gd name="T13" fmla="*/ 207 h 635"/>
                <a:gd name="T14" fmla="*/ 15 w 568"/>
                <a:gd name="T15" fmla="*/ 167 h 635"/>
                <a:gd name="T16" fmla="*/ 8 w 568"/>
                <a:gd name="T17" fmla="*/ 129 h 635"/>
                <a:gd name="T18" fmla="*/ 4 w 568"/>
                <a:gd name="T19" fmla="*/ 58 h 635"/>
                <a:gd name="T20" fmla="*/ 147 w 568"/>
                <a:gd name="T21" fmla="*/ 40 h 635"/>
                <a:gd name="T22" fmla="*/ 182 w 568"/>
                <a:gd name="T23" fmla="*/ 64 h 635"/>
                <a:gd name="T24" fmla="*/ 215 w 568"/>
                <a:gd name="T25" fmla="*/ 76 h 635"/>
                <a:gd name="T26" fmla="*/ 273 w 568"/>
                <a:gd name="T27" fmla="*/ 85 h 635"/>
                <a:gd name="T28" fmla="*/ 307 w 568"/>
                <a:gd name="T29" fmla="*/ 75 h 635"/>
                <a:gd name="T30" fmla="*/ 342 w 568"/>
                <a:gd name="T31" fmla="*/ 94 h 635"/>
                <a:gd name="T32" fmla="*/ 373 w 568"/>
                <a:gd name="T33" fmla="*/ 101 h 635"/>
                <a:gd name="T34" fmla="*/ 417 w 568"/>
                <a:gd name="T35" fmla="*/ 129 h 635"/>
                <a:gd name="T36" fmla="*/ 470 w 568"/>
                <a:gd name="T37" fmla="*/ 122 h 635"/>
                <a:gd name="T38" fmla="*/ 534 w 568"/>
                <a:gd name="T39" fmla="*/ 129 h 635"/>
                <a:gd name="T40" fmla="*/ 491 w 568"/>
                <a:gd name="T41" fmla="*/ 164 h 635"/>
                <a:gd name="T42" fmla="*/ 432 w 568"/>
                <a:gd name="T43" fmla="*/ 224 h 635"/>
                <a:gd name="T44" fmla="*/ 388 w 568"/>
                <a:gd name="T45" fmla="*/ 280 h 635"/>
                <a:gd name="T46" fmla="*/ 367 w 568"/>
                <a:gd name="T47" fmla="*/ 291 h 635"/>
                <a:gd name="T48" fmla="*/ 371 w 568"/>
                <a:gd name="T49" fmla="*/ 352 h 635"/>
                <a:gd name="T50" fmla="*/ 339 w 568"/>
                <a:gd name="T51" fmla="*/ 410 h 635"/>
                <a:gd name="T52" fmla="*/ 341 w 568"/>
                <a:gd name="T53" fmla="*/ 448 h 635"/>
                <a:gd name="T54" fmla="*/ 342 w 568"/>
                <a:gd name="T55" fmla="*/ 485 h 635"/>
                <a:gd name="T56" fmla="*/ 364 w 568"/>
                <a:gd name="T57" fmla="*/ 519 h 635"/>
                <a:gd name="T58" fmla="*/ 385 w 568"/>
                <a:gd name="T59" fmla="*/ 530 h 635"/>
                <a:gd name="T60" fmla="*/ 404 w 568"/>
                <a:gd name="T61" fmla="*/ 537 h 635"/>
                <a:gd name="T62" fmla="*/ 435 w 568"/>
                <a:gd name="T63" fmla="*/ 571 h 635"/>
                <a:gd name="T64" fmla="*/ 450 w 568"/>
                <a:gd name="T65" fmla="*/ 578 h 635"/>
                <a:gd name="T66" fmla="*/ 467 w 568"/>
                <a:gd name="T67" fmla="*/ 599 h 635"/>
                <a:gd name="T68" fmla="*/ 468 w 568"/>
                <a:gd name="T69" fmla="*/ 621 h 635"/>
                <a:gd name="T70" fmla="*/ 441 w 568"/>
                <a:gd name="T71" fmla="*/ 632 h 635"/>
                <a:gd name="T72" fmla="*/ 374 w 568"/>
                <a:gd name="T73" fmla="*/ 636 h 635"/>
                <a:gd name="T74" fmla="*/ 327 w 568"/>
                <a:gd name="T75" fmla="*/ 639 h 635"/>
                <a:gd name="T76" fmla="*/ 282 w 568"/>
                <a:gd name="T77" fmla="*/ 641 h 635"/>
                <a:gd name="T78" fmla="*/ 257 w 568"/>
                <a:gd name="T79" fmla="*/ 642 h 635"/>
                <a:gd name="T80" fmla="*/ 221 w 568"/>
                <a:gd name="T81" fmla="*/ 643 h 635"/>
                <a:gd name="T82" fmla="*/ 186 w 568"/>
                <a:gd name="T83" fmla="*/ 643 h 635"/>
                <a:gd name="T84" fmla="*/ 147 w 568"/>
                <a:gd name="T85" fmla="*/ 646 h 635"/>
                <a:gd name="T86" fmla="*/ 108 w 568"/>
                <a:gd name="T87" fmla="*/ 646 h 635"/>
                <a:gd name="T88" fmla="*/ 80 w 568"/>
                <a:gd name="T89" fmla="*/ 646 h 635"/>
                <a:gd name="T90" fmla="*/ 65 w 568"/>
                <a:gd name="T91" fmla="*/ 620 h 635"/>
                <a:gd name="T92" fmla="*/ 63 w 568"/>
                <a:gd name="T93" fmla="*/ 569 h 635"/>
                <a:gd name="T94" fmla="*/ 63 w 568"/>
                <a:gd name="T95" fmla="*/ 502 h 63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68"/>
                <a:gd name="T145" fmla="*/ 0 h 635"/>
                <a:gd name="T146" fmla="*/ 568 w 568"/>
                <a:gd name="T147" fmla="*/ 635 h 63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68" h="635">
                  <a:moveTo>
                    <a:pt x="63" y="492"/>
                  </a:moveTo>
                  <a:lnTo>
                    <a:pt x="63" y="474"/>
                  </a:lnTo>
                  <a:lnTo>
                    <a:pt x="62" y="442"/>
                  </a:lnTo>
                  <a:lnTo>
                    <a:pt x="60" y="435"/>
                  </a:lnTo>
                  <a:lnTo>
                    <a:pt x="58" y="431"/>
                  </a:lnTo>
                  <a:lnTo>
                    <a:pt x="48" y="427"/>
                  </a:lnTo>
                  <a:lnTo>
                    <a:pt x="31" y="407"/>
                  </a:lnTo>
                  <a:lnTo>
                    <a:pt x="31" y="405"/>
                  </a:lnTo>
                  <a:lnTo>
                    <a:pt x="47" y="391"/>
                  </a:lnTo>
                  <a:lnTo>
                    <a:pt x="52" y="370"/>
                  </a:lnTo>
                  <a:lnTo>
                    <a:pt x="51" y="363"/>
                  </a:lnTo>
                  <a:lnTo>
                    <a:pt x="51" y="360"/>
                  </a:lnTo>
                  <a:lnTo>
                    <a:pt x="51" y="362"/>
                  </a:lnTo>
                  <a:lnTo>
                    <a:pt x="47" y="326"/>
                  </a:lnTo>
                  <a:lnTo>
                    <a:pt x="38" y="310"/>
                  </a:lnTo>
                  <a:lnTo>
                    <a:pt x="36" y="296"/>
                  </a:lnTo>
                  <a:lnTo>
                    <a:pt x="34" y="296"/>
                  </a:lnTo>
                  <a:lnTo>
                    <a:pt x="34" y="270"/>
                  </a:lnTo>
                  <a:lnTo>
                    <a:pt x="31" y="256"/>
                  </a:lnTo>
                  <a:lnTo>
                    <a:pt x="30" y="240"/>
                  </a:lnTo>
                  <a:lnTo>
                    <a:pt x="30" y="237"/>
                  </a:lnTo>
                  <a:lnTo>
                    <a:pt x="30" y="231"/>
                  </a:lnTo>
                  <a:lnTo>
                    <a:pt x="30" y="221"/>
                  </a:lnTo>
                  <a:lnTo>
                    <a:pt x="30" y="220"/>
                  </a:lnTo>
                  <a:lnTo>
                    <a:pt x="29" y="217"/>
                  </a:lnTo>
                  <a:lnTo>
                    <a:pt x="30" y="216"/>
                  </a:lnTo>
                  <a:lnTo>
                    <a:pt x="29" y="203"/>
                  </a:lnTo>
                  <a:lnTo>
                    <a:pt x="29" y="202"/>
                  </a:lnTo>
                  <a:lnTo>
                    <a:pt x="27" y="190"/>
                  </a:lnTo>
                  <a:lnTo>
                    <a:pt x="26" y="184"/>
                  </a:lnTo>
                  <a:lnTo>
                    <a:pt x="15" y="163"/>
                  </a:lnTo>
                  <a:lnTo>
                    <a:pt x="8" y="133"/>
                  </a:lnTo>
                  <a:lnTo>
                    <a:pt x="5" y="131"/>
                  </a:lnTo>
                  <a:lnTo>
                    <a:pt x="6" y="129"/>
                  </a:lnTo>
                  <a:lnTo>
                    <a:pt x="8" y="127"/>
                  </a:lnTo>
                  <a:lnTo>
                    <a:pt x="6" y="105"/>
                  </a:lnTo>
                  <a:lnTo>
                    <a:pt x="5" y="92"/>
                  </a:lnTo>
                  <a:lnTo>
                    <a:pt x="2" y="58"/>
                  </a:lnTo>
                  <a:lnTo>
                    <a:pt x="4" y="56"/>
                  </a:lnTo>
                  <a:lnTo>
                    <a:pt x="0" y="43"/>
                  </a:lnTo>
                  <a:lnTo>
                    <a:pt x="59" y="43"/>
                  </a:lnTo>
                  <a:lnTo>
                    <a:pt x="138" y="41"/>
                  </a:lnTo>
                  <a:lnTo>
                    <a:pt x="149" y="40"/>
                  </a:lnTo>
                  <a:lnTo>
                    <a:pt x="149" y="0"/>
                  </a:lnTo>
                  <a:lnTo>
                    <a:pt x="163" y="1"/>
                  </a:lnTo>
                  <a:lnTo>
                    <a:pt x="173" y="5"/>
                  </a:lnTo>
                  <a:lnTo>
                    <a:pt x="184" y="62"/>
                  </a:lnTo>
                  <a:lnTo>
                    <a:pt x="192" y="69"/>
                  </a:lnTo>
                  <a:lnTo>
                    <a:pt x="203" y="70"/>
                  </a:lnTo>
                  <a:lnTo>
                    <a:pt x="216" y="70"/>
                  </a:lnTo>
                  <a:lnTo>
                    <a:pt x="217" y="74"/>
                  </a:lnTo>
                  <a:lnTo>
                    <a:pt x="246" y="76"/>
                  </a:lnTo>
                  <a:lnTo>
                    <a:pt x="250" y="88"/>
                  </a:lnTo>
                  <a:lnTo>
                    <a:pt x="268" y="87"/>
                  </a:lnTo>
                  <a:lnTo>
                    <a:pt x="275" y="83"/>
                  </a:lnTo>
                  <a:lnTo>
                    <a:pt x="274" y="80"/>
                  </a:lnTo>
                  <a:lnTo>
                    <a:pt x="292" y="73"/>
                  </a:lnTo>
                  <a:lnTo>
                    <a:pt x="302" y="74"/>
                  </a:lnTo>
                  <a:lnTo>
                    <a:pt x="311" y="73"/>
                  </a:lnTo>
                  <a:lnTo>
                    <a:pt x="328" y="83"/>
                  </a:lnTo>
                  <a:lnTo>
                    <a:pt x="335" y="81"/>
                  </a:lnTo>
                  <a:lnTo>
                    <a:pt x="336" y="92"/>
                  </a:lnTo>
                  <a:lnTo>
                    <a:pt x="346" y="92"/>
                  </a:lnTo>
                  <a:lnTo>
                    <a:pt x="356" y="115"/>
                  </a:lnTo>
                  <a:lnTo>
                    <a:pt x="363" y="110"/>
                  </a:lnTo>
                  <a:lnTo>
                    <a:pt x="361" y="102"/>
                  </a:lnTo>
                  <a:lnTo>
                    <a:pt x="377" y="99"/>
                  </a:lnTo>
                  <a:lnTo>
                    <a:pt x="382" y="102"/>
                  </a:lnTo>
                  <a:lnTo>
                    <a:pt x="385" y="110"/>
                  </a:lnTo>
                  <a:lnTo>
                    <a:pt x="399" y="115"/>
                  </a:lnTo>
                  <a:lnTo>
                    <a:pt x="421" y="127"/>
                  </a:lnTo>
                  <a:lnTo>
                    <a:pt x="438" y="126"/>
                  </a:lnTo>
                  <a:lnTo>
                    <a:pt x="454" y="112"/>
                  </a:lnTo>
                  <a:lnTo>
                    <a:pt x="468" y="105"/>
                  </a:lnTo>
                  <a:lnTo>
                    <a:pt x="475" y="120"/>
                  </a:lnTo>
                  <a:lnTo>
                    <a:pt x="485" y="119"/>
                  </a:lnTo>
                  <a:lnTo>
                    <a:pt x="506" y="119"/>
                  </a:lnTo>
                  <a:lnTo>
                    <a:pt x="519" y="116"/>
                  </a:lnTo>
                  <a:lnTo>
                    <a:pt x="540" y="127"/>
                  </a:lnTo>
                  <a:lnTo>
                    <a:pt x="550" y="123"/>
                  </a:lnTo>
                  <a:lnTo>
                    <a:pt x="567" y="123"/>
                  </a:lnTo>
                  <a:lnTo>
                    <a:pt x="532" y="145"/>
                  </a:lnTo>
                  <a:lnTo>
                    <a:pt x="497" y="160"/>
                  </a:lnTo>
                  <a:lnTo>
                    <a:pt x="479" y="172"/>
                  </a:lnTo>
                  <a:lnTo>
                    <a:pt x="461" y="190"/>
                  </a:lnTo>
                  <a:lnTo>
                    <a:pt x="445" y="209"/>
                  </a:lnTo>
                  <a:lnTo>
                    <a:pt x="436" y="220"/>
                  </a:lnTo>
                  <a:lnTo>
                    <a:pt x="407" y="249"/>
                  </a:lnTo>
                  <a:lnTo>
                    <a:pt x="392" y="260"/>
                  </a:lnTo>
                  <a:lnTo>
                    <a:pt x="388" y="270"/>
                  </a:lnTo>
                  <a:lnTo>
                    <a:pt x="392" y="274"/>
                  </a:lnTo>
                  <a:lnTo>
                    <a:pt x="386" y="270"/>
                  </a:lnTo>
                  <a:lnTo>
                    <a:pt x="375" y="281"/>
                  </a:lnTo>
                  <a:lnTo>
                    <a:pt x="371" y="281"/>
                  </a:lnTo>
                  <a:lnTo>
                    <a:pt x="371" y="285"/>
                  </a:lnTo>
                  <a:lnTo>
                    <a:pt x="372" y="298"/>
                  </a:lnTo>
                  <a:lnTo>
                    <a:pt x="372" y="307"/>
                  </a:lnTo>
                  <a:lnTo>
                    <a:pt x="374" y="335"/>
                  </a:lnTo>
                  <a:lnTo>
                    <a:pt x="375" y="344"/>
                  </a:lnTo>
                  <a:lnTo>
                    <a:pt x="342" y="371"/>
                  </a:lnTo>
                  <a:lnTo>
                    <a:pt x="335" y="384"/>
                  </a:lnTo>
                  <a:lnTo>
                    <a:pt x="332" y="393"/>
                  </a:lnTo>
                  <a:lnTo>
                    <a:pt x="343" y="402"/>
                  </a:lnTo>
                  <a:lnTo>
                    <a:pt x="346" y="407"/>
                  </a:lnTo>
                  <a:lnTo>
                    <a:pt x="345" y="430"/>
                  </a:lnTo>
                  <a:lnTo>
                    <a:pt x="345" y="435"/>
                  </a:lnTo>
                  <a:lnTo>
                    <a:pt x="345" y="438"/>
                  </a:lnTo>
                  <a:lnTo>
                    <a:pt x="345" y="439"/>
                  </a:lnTo>
                  <a:lnTo>
                    <a:pt x="346" y="448"/>
                  </a:lnTo>
                  <a:lnTo>
                    <a:pt x="345" y="461"/>
                  </a:lnTo>
                  <a:lnTo>
                    <a:pt x="346" y="475"/>
                  </a:lnTo>
                  <a:lnTo>
                    <a:pt x="345" y="489"/>
                  </a:lnTo>
                  <a:lnTo>
                    <a:pt x="349" y="492"/>
                  </a:lnTo>
                  <a:lnTo>
                    <a:pt x="352" y="495"/>
                  </a:lnTo>
                  <a:lnTo>
                    <a:pt x="368" y="507"/>
                  </a:lnTo>
                  <a:lnTo>
                    <a:pt x="382" y="509"/>
                  </a:lnTo>
                  <a:lnTo>
                    <a:pt x="382" y="510"/>
                  </a:lnTo>
                  <a:lnTo>
                    <a:pt x="384" y="514"/>
                  </a:lnTo>
                  <a:lnTo>
                    <a:pt x="389" y="518"/>
                  </a:lnTo>
                  <a:lnTo>
                    <a:pt x="390" y="520"/>
                  </a:lnTo>
                  <a:lnTo>
                    <a:pt x="397" y="521"/>
                  </a:lnTo>
                  <a:lnTo>
                    <a:pt x="402" y="523"/>
                  </a:lnTo>
                  <a:lnTo>
                    <a:pt x="408" y="525"/>
                  </a:lnTo>
                  <a:lnTo>
                    <a:pt x="418" y="539"/>
                  </a:lnTo>
                  <a:lnTo>
                    <a:pt x="421" y="545"/>
                  </a:lnTo>
                  <a:lnTo>
                    <a:pt x="432" y="552"/>
                  </a:lnTo>
                  <a:lnTo>
                    <a:pt x="439" y="559"/>
                  </a:lnTo>
                  <a:lnTo>
                    <a:pt x="445" y="561"/>
                  </a:lnTo>
                  <a:lnTo>
                    <a:pt x="449" y="561"/>
                  </a:lnTo>
                  <a:lnTo>
                    <a:pt x="454" y="564"/>
                  </a:lnTo>
                  <a:lnTo>
                    <a:pt x="454" y="566"/>
                  </a:lnTo>
                  <a:lnTo>
                    <a:pt x="458" y="570"/>
                  </a:lnTo>
                  <a:lnTo>
                    <a:pt x="465" y="578"/>
                  </a:lnTo>
                  <a:lnTo>
                    <a:pt x="467" y="579"/>
                  </a:lnTo>
                  <a:lnTo>
                    <a:pt x="471" y="586"/>
                  </a:lnTo>
                  <a:lnTo>
                    <a:pt x="471" y="589"/>
                  </a:lnTo>
                  <a:lnTo>
                    <a:pt x="469" y="592"/>
                  </a:lnTo>
                  <a:lnTo>
                    <a:pt x="469" y="604"/>
                  </a:lnTo>
                  <a:lnTo>
                    <a:pt x="472" y="607"/>
                  </a:lnTo>
                  <a:lnTo>
                    <a:pt x="475" y="615"/>
                  </a:lnTo>
                  <a:lnTo>
                    <a:pt x="472" y="617"/>
                  </a:lnTo>
                  <a:lnTo>
                    <a:pt x="465" y="617"/>
                  </a:lnTo>
                  <a:lnTo>
                    <a:pt x="445" y="618"/>
                  </a:lnTo>
                  <a:lnTo>
                    <a:pt x="443" y="618"/>
                  </a:lnTo>
                  <a:lnTo>
                    <a:pt x="435" y="618"/>
                  </a:lnTo>
                  <a:lnTo>
                    <a:pt x="407" y="621"/>
                  </a:lnTo>
                  <a:lnTo>
                    <a:pt x="378" y="622"/>
                  </a:lnTo>
                  <a:lnTo>
                    <a:pt x="371" y="622"/>
                  </a:lnTo>
                  <a:lnTo>
                    <a:pt x="335" y="625"/>
                  </a:lnTo>
                  <a:lnTo>
                    <a:pt x="334" y="625"/>
                  </a:lnTo>
                  <a:lnTo>
                    <a:pt x="331" y="625"/>
                  </a:lnTo>
                  <a:lnTo>
                    <a:pt x="306" y="625"/>
                  </a:lnTo>
                  <a:lnTo>
                    <a:pt x="303" y="627"/>
                  </a:lnTo>
                  <a:lnTo>
                    <a:pt x="296" y="627"/>
                  </a:lnTo>
                  <a:lnTo>
                    <a:pt x="285" y="627"/>
                  </a:lnTo>
                  <a:lnTo>
                    <a:pt x="268" y="628"/>
                  </a:lnTo>
                  <a:lnTo>
                    <a:pt x="267" y="628"/>
                  </a:lnTo>
                  <a:lnTo>
                    <a:pt x="259" y="628"/>
                  </a:lnTo>
                  <a:lnTo>
                    <a:pt x="256" y="628"/>
                  </a:lnTo>
                  <a:lnTo>
                    <a:pt x="237" y="629"/>
                  </a:lnTo>
                  <a:lnTo>
                    <a:pt x="227" y="629"/>
                  </a:lnTo>
                  <a:lnTo>
                    <a:pt x="223" y="629"/>
                  </a:lnTo>
                  <a:lnTo>
                    <a:pt x="206" y="629"/>
                  </a:lnTo>
                  <a:lnTo>
                    <a:pt x="198" y="629"/>
                  </a:lnTo>
                  <a:lnTo>
                    <a:pt x="189" y="629"/>
                  </a:lnTo>
                  <a:lnTo>
                    <a:pt x="188" y="629"/>
                  </a:lnTo>
                  <a:lnTo>
                    <a:pt x="185" y="629"/>
                  </a:lnTo>
                  <a:lnTo>
                    <a:pt x="169" y="631"/>
                  </a:lnTo>
                  <a:lnTo>
                    <a:pt x="159" y="631"/>
                  </a:lnTo>
                  <a:lnTo>
                    <a:pt x="149" y="632"/>
                  </a:lnTo>
                  <a:lnTo>
                    <a:pt x="144" y="632"/>
                  </a:lnTo>
                  <a:lnTo>
                    <a:pt x="123" y="632"/>
                  </a:lnTo>
                  <a:lnTo>
                    <a:pt x="120" y="632"/>
                  </a:lnTo>
                  <a:lnTo>
                    <a:pt x="110" y="632"/>
                  </a:lnTo>
                  <a:lnTo>
                    <a:pt x="106" y="632"/>
                  </a:lnTo>
                  <a:lnTo>
                    <a:pt x="101" y="632"/>
                  </a:lnTo>
                  <a:lnTo>
                    <a:pt x="97" y="632"/>
                  </a:lnTo>
                  <a:lnTo>
                    <a:pt x="80" y="632"/>
                  </a:lnTo>
                  <a:lnTo>
                    <a:pt x="70" y="634"/>
                  </a:lnTo>
                  <a:lnTo>
                    <a:pt x="65" y="634"/>
                  </a:lnTo>
                  <a:lnTo>
                    <a:pt x="65" y="620"/>
                  </a:lnTo>
                  <a:lnTo>
                    <a:pt x="65" y="606"/>
                  </a:lnTo>
                  <a:lnTo>
                    <a:pt x="65" y="595"/>
                  </a:lnTo>
                  <a:lnTo>
                    <a:pt x="63" y="579"/>
                  </a:lnTo>
                  <a:lnTo>
                    <a:pt x="63" y="566"/>
                  </a:lnTo>
                  <a:lnTo>
                    <a:pt x="63" y="557"/>
                  </a:lnTo>
                  <a:lnTo>
                    <a:pt x="63" y="521"/>
                  </a:lnTo>
                  <a:lnTo>
                    <a:pt x="63" y="511"/>
                  </a:lnTo>
                  <a:lnTo>
                    <a:pt x="63" y="492"/>
                  </a:lnTo>
                </a:path>
              </a:pathLst>
            </a:custGeom>
            <a:solidFill>
              <a:srgbClr val="CC3300"/>
            </a:solidFill>
            <a:ln w="6350" cap="rnd">
              <a:solidFill>
                <a:srgbClr val="990000"/>
              </a:solidFill>
              <a:round/>
              <a:headEnd/>
              <a:tailEnd/>
            </a:ln>
          </p:spPr>
          <p:txBody>
            <a:bodyPr/>
            <a:lstStyle/>
            <a:p>
              <a:endParaRPr lang="en-US" dirty="0"/>
            </a:p>
          </p:txBody>
        </p:sp>
        <p:sp>
          <p:nvSpPr>
            <p:cNvPr id="42" name="Freeform 233"/>
            <p:cNvSpPr>
              <a:spLocks/>
            </p:cNvSpPr>
            <p:nvPr/>
          </p:nvSpPr>
          <p:spPr bwMode="auto">
            <a:xfrm>
              <a:off x="2497" y="1935"/>
              <a:ext cx="574" cy="500"/>
            </a:xfrm>
            <a:custGeom>
              <a:avLst/>
              <a:gdLst>
                <a:gd name="T0" fmla="*/ 162 w 578"/>
                <a:gd name="T1" fmla="*/ 11 h 495"/>
                <a:gd name="T2" fmla="*/ 202 w 578"/>
                <a:gd name="T3" fmla="*/ 9 h 495"/>
                <a:gd name="T4" fmla="*/ 250 w 578"/>
                <a:gd name="T5" fmla="*/ 5 h 495"/>
                <a:gd name="T6" fmla="*/ 289 w 578"/>
                <a:gd name="T7" fmla="*/ 2 h 495"/>
                <a:gd name="T8" fmla="*/ 325 w 578"/>
                <a:gd name="T9" fmla="*/ 0 h 495"/>
                <a:gd name="T10" fmla="*/ 351 w 578"/>
                <a:gd name="T11" fmla="*/ 23 h 495"/>
                <a:gd name="T12" fmla="*/ 350 w 578"/>
                <a:gd name="T13" fmla="*/ 67 h 495"/>
                <a:gd name="T14" fmla="*/ 359 w 578"/>
                <a:gd name="T15" fmla="*/ 93 h 495"/>
                <a:gd name="T16" fmla="*/ 377 w 578"/>
                <a:gd name="T17" fmla="*/ 114 h 495"/>
                <a:gd name="T18" fmla="*/ 413 w 578"/>
                <a:gd name="T19" fmla="*/ 143 h 495"/>
                <a:gd name="T20" fmla="*/ 429 w 578"/>
                <a:gd name="T21" fmla="*/ 186 h 495"/>
                <a:gd name="T22" fmla="*/ 454 w 578"/>
                <a:gd name="T23" fmla="*/ 178 h 495"/>
                <a:gd name="T24" fmla="*/ 468 w 578"/>
                <a:gd name="T25" fmla="*/ 192 h 495"/>
                <a:gd name="T26" fmla="*/ 460 w 578"/>
                <a:gd name="T27" fmla="*/ 219 h 495"/>
                <a:gd name="T28" fmla="*/ 453 w 578"/>
                <a:gd name="T29" fmla="*/ 252 h 495"/>
                <a:gd name="T30" fmla="*/ 475 w 578"/>
                <a:gd name="T31" fmla="*/ 273 h 495"/>
                <a:gd name="T32" fmla="*/ 513 w 578"/>
                <a:gd name="T33" fmla="*/ 299 h 495"/>
                <a:gd name="T34" fmla="*/ 537 w 578"/>
                <a:gd name="T35" fmla="*/ 343 h 495"/>
                <a:gd name="T36" fmla="*/ 533 w 578"/>
                <a:gd name="T37" fmla="*/ 359 h 495"/>
                <a:gd name="T38" fmla="*/ 555 w 578"/>
                <a:gd name="T39" fmla="*/ 377 h 495"/>
                <a:gd name="T40" fmla="*/ 569 w 578"/>
                <a:gd name="T41" fmla="*/ 395 h 495"/>
                <a:gd name="T42" fmla="*/ 566 w 578"/>
                <a:gd name="T43" fmla="*/ 421 h 495"/>
                <a:gd name="T44" fmla="*/ 546 w 578"/>
                <a:gd name="T45" fmla="*/ 439 h 495"/>
                <a:gd name="T46" fmla="*/ 537 w 578"/>
                <a:gd name="T47" fmla="*/ 461 h 495"/>
                <a:gd name="T48" fmla="*/ 533 w 578"/>
                <a:gd name="T49" fmla="*/ 487 h 495"/>
                <a:gd name="T50" fmla="*/ 489 w 578"/>
                <a:gd name="T51" fmla="*/ 502 h 495"/>
                <a:gd name="T52" fmla="*/ 479 w 578"/>
                <a:gd name="T53" fmla="*/ 488 h 495"/>
                <a:gd name="T54" fmla="*/ 476 w 578"/>
                <a:gd name="T55" fmla="*/ 446 h 495"/>
                <a:gd name="T56" fmla="*/ 432 w 578"/>
                <a:gd name="T57" fmla="*/ 449 h 495"/>
                <a:gd name="T58" fmla="*/ 393 w 578"/>
                <a:gd name="T59" fmla="*/ 453 h 495"/>
                <a:gd name="T60" fmla="*/ 366 w 578"/>
                <a:gd name="T61" fmla="*/ 456 h 495"/>
                <a:gd name="T62" fmla="*/ 318 w 578"/>
                <a:gd name="T63" fmla="*/ 458 h 495"/>
                <a:gd name="T64" fmla="*/ 267 w 578"/>
                <a:gd name="T65" fmla="*/ 462 h 495"/>
                <a:gd name="T66" fmla="*/ 231 w 578"/>
                <a:gd name="T67" fmla="*/ 463 h 495"/>
                <a:gd name="T68" fmla="*/ 195 w 578"/>
                <a:gd name="T69" fmla="*/ 465 h 495"/>
                <a:gd name="T70" fmla="*/ 159 w 578"/>
                <a:gd name="T71" fmla="*/ 466 h 495"/>
                <a:gd name="T72" fmla="*/ 107 w 578"/>
                <a:gd name="T73" fmla="*/ 458 h 495"/>
                <a:gd name="T74" fmla="*/ 105 w 578"/>
                <a:gd name="T75" fmla="*/ 438 h 495"/>
                <a:gd name="T76" fmla="*/ 105 w 578"/>
                <a:gd name="T77" fmla="*/ 406 h 495"/>
                <a:gd name="T78" fmla="*/ 104 w 578"/>
                <a:gd name="T79" fmla="*/ 371 h 495"/>
                <a:gd name="T80" fmla="*/ 103 w 578"/>
                <a:gd name="T81" fmla="*/ 307 h 495"/>
                <a:gd name="T82" fmla="*/ 100 w 578"/>
                <a:gd name="T83" fmla="*/ 259 h 495"/>
                <a:gd name="T84" fmla="*/ 100 w 578"/>
                <a:gd name="T85" fmla="*/ 217 h 495"/>
                <a:gd name="T86" fmla="*/ 99 w 578"/>
                <a:gd name="T87" fmla="*/ 178 h 495"/>
                <a:gd name="T88" fmla="*/ 86 w 578"/>
                <a:gd name="T89" fmla="*/ 171 h 495"/>
                <a:gd name="T90" fmla="*/ 66 w 578"/>
                <a:gd name="T91" fmla="*/ 140 h 495"/>
                <a:gd name="T92" fmla="*/ 74 w 578"/>
                <a:gd name="T93" fmla="*/ 108 h 495"/>
                <a:gd name="T94" fmla="*/ 55 w 578"/>
                <a:gd name="T95" fmla="*/ 93 h 495"/>
                <a:gd name="T96" fmla="*/ 19 w 578"/>
                <a:gd name="T97" fmla="*/ 53 h 495"/>
                <a:gd name="T98" fmla="*/ 0 w 578"/>
                <a:gd name="T99" fmla="*/ 16 h 495"/>
                <a:gd name="T100" fmla="*/ 42 w 578"/>
                <a:gd name="T101" fmla="*/ 16 h 495"/>
                <a:gd name="T102" fmla="*/ 90 w 578"/>
                <a:gd name="T103" fmla="*/ 15 h 495"/>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578"/>
                <a:gd name="T157" fmla="*/ 0 h 495"/>
                <a:gd name="T158" fmla="*/ 578 w 578"/>
                <a:gd name="T159" fmla="*/ 495 h 495"/>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578" h="495">
                  <a:moveTo>
                    <a:pt x="125" y="13"/>
                  </a:moveTo>
                  <a:lnTo>
                    <a:pt x="143" y="13"/>
                  </a:lnTo>
                  <a:lnTo>
                    <a:pt x="145" y="12"/>
                  </a:lnTo>
                  <a:lnTo>
                    <a:pt x="163" y="11"/>
                  </a:lnTo>
                  <a:lnTo>
                    <a:pt x="164" y="11"/>
                  </a:lnTo>
                  <a:lnTo>
                    <a:pt x="181" y="11"/>
                  </a:lnTo>
                  <a:lnTo>
                    <a:pt x="185" y="11"/>
                  </a:lnTo>
                  <a:lnTo>
                    <a:pt x="190" y="9"/>
                  </a:lnTo>
                  <a:lnTo>
                    <a:pt x="195" y="9"/>
                  </a:lnTo>
                  <a:lnTo>
                    <a:pt x="204" y="9"/>
                  </a:lnTo>
                  <a:lnTo>
                    <a:pt x="218" y="8"/>
                  </a:lnTo>
                  <a:lnTo>
                    <a:pt x="226" y="8"/>
                  </a:lnTo>
                  <a:lnTo>
                    <a:pt x="246" y="6"/>
                  </a:lnTo>
                  <a:lnTo>
                    <a:pt x="249" y="6"/>
                  </a:lnTo>
                  <a:lnTo>
                    <a:pt x="254" y="5"/>
                  </a:lnTo>
                  <a:lnTo>
                    <a:pt x="267" y="4"/>
                  </a:lnTo>
                  <a:lnTo>
                    <a:pt x="279" y="4"/>
                  </a:lnTo>
                  <a:lnTo>
                    <a:pt x="286" y="2"/>
                  </a:lnTo>
                  <a:lnTo>
                    <a:pt x="287" y="2"/>
                  </a:lnTo>
                  <a:lnTo>
                    <a:pt x="293" y="2"/>
                  </a:lnTo>
                  <a:lnTo>
                    <a:pt x="303" y="2"/>
                  </a:lnTo>
                  <a:lnTo>
                    <a:pt x="305" y="2"/>
                  </a:lnTo>
                  <a:lnTo>
                    <a:pt x="312" y="1"/>
                  </a:lnTo>
                  <a:lnTo>
                    <a:pt x="329" y="0"/>
                  </a:lnTo>
                  <a:lnTo>
                    <a:pt x="330" y="1"/>
                  </a:lnTo>
                  <a:lnTo>
                    <a:pt x="339" y="6"/>
                  </a:lnTo>
                  <a:lnTo>
                    <a:pt x="348" y="20"/>
                  </a:lnTo>
                  <a:lnTo>
                    <a:pt x="355" y="23"/>
                  </a:lnTo>
                  <a:lnTo>
                    <a:pt x="354" y="24"/>
                  </a:lnTo>
                  <a:lnTo>
                    <a:pt x="350" y="37"/>
                  </a:lnTo>
                  <a:lnTo>
                    <a:pt x="350" y="42"/>
                  </a:lnTo>
                  <a:lnTo>
                    <a:pt x="350" y="51"/>
                  </a:lnTo>
                  <a:lnTo>
                    <a:pt x="354" y="65"/>
                  </a:lnTo>
                  <a:lnTo>
                    <a:pt x="356" y="70"/>
                  </a:lnTo>
                  <a:lnTo>
                    <a:pt x="356" y="77"/>
                  </a:lnTo>
                  <a:lnTo>
                    <a:pt x="363" y="84"/>
                  </a:lnTo>
                  <a:lnTo>
                    <a:pt x="365" y="89"/>
                  </a:lnTo>
                  <a:lnTo>
                    <a:pt x="365" y="91"/>
                  </a:lnTo>
                  <a:lnTo>
                    <a:pt x="369" y="98"/>
                  </a:lnTo>
                  <a:lnTo>
                    <a:pt x="372" y="99"/>
                  </a:lnTo>
                  <a:lnTo>
                    <a:pt x="373" y="101"/>
                  </a:lnTo>
                  <a:lnTo>
                    <a:pt x="381" y="106"/>
                  </a:lnTo>
                  <a:lnTo>
                    <a:pt x="383" y="112"/>
                  </a:lnTo>
                  <a:lnTo>
                    <a:pt x="387" y="113"/>
                  </a:lnTo>
                  <a:lnTo>
                    <a:pt x="397" y="124"/>
                  </a:lnTo>
                  <a:lnTo>
                    <a:pt x="402" y="127"/>
                  </a:lnTo>
                  <a:lnTo>
                    <a:pt x="410" y="132"/>
                  </a:lnTo>
                  <a:lnTo>
                    <a:pt x="419" y="141"/>
                  </a:lnTo>
                  <a:lnTo>
                    <a:pt x="422" y="145"/>
                  </a:lnTo>
                  <a:lnTo>
                    <a:pt x="424" y="156"/>
                  </a:lnTo>
                  <a:lnTo>
                    <a:pt x="426" y="168"/>
                  </a:lnTo>
                  <a:lnTo>
                    <a:pt x="428" y="175"/>
                  </a:lnTo>
                  <a:lnTo>
                    <a:pt x="435" y="182"/>
                  </a:lnTo>
                  <a:lnTo>
                    <a:pt x="438" y="181"/>
                  </a:lnTo>
                  <a:lnTo>
                    <a:pt x="445" y="171"/>
                  </a:lnTo>
                  <a:lnTo>
                    <a:pt x="452" y="171"/>
                  </a:lnTo>
                  <a:lnTo>
                    <a:pt x="456" y="174"/>
                  </a:lnTo>
                  <a:lnTo>
                    <a:pt x="460" y="174"/>
                  </a:lnTo>
                  <a:lnTo>
                    <a:pt x="463" y="174"/>
                  </a:lnTo>
                  <a:lnTo>
                    <a:pt x="474" y="181"/>
                  </a:lnTo>
                  <a:lnTo>
                    <a:pt x="474" y="186"/>
                  </a:lnTo>
                  <a:lnTo>
                    <a:pt x="474" y="188"/>
                  </a:lnTo>
                  <a:lnTo>
                    <a:pt x="471" y="190"/>
                  </a:lnTo>
                  <a:lnTo>
                    <a:pt x="470" y="193"/>
                  </a:lnTo>
                  <a:lnTo>
                    <a:pt x="471" y="203"/>
                  </a:lnTo>
                  <a:lnTo>
                    <a:pt x="471" y="206"/>
                  </a:lnTo>
                  <a:lnTo>
                    <a:pt x="466" y="215"/>
                  </a:lnTo>
                  <a:lnTo>
                    <a:pt x="466" y="217"/>
                  </a:lnTo>
                  <a:lnTo>
                    <a:pt x="464" y="218"/>
                  </a:lnTo>
                  <a:lnTo>
                    <a:pt x="464" y="221"/>
                  </a:lnTo>
                  <a:lnTo>
                    <a:pt x="459" y="233"/>
                  </a:lnTo>
                  <a:lnTo>
                    <a:pt x="459" y="247"/>
                  </a:lnTo>
                  <a:lnTo>
                    <a:pt x="459" y="251"/>
                  </a:lnTo>
                  <a:lnTo>
                    <a:pt x="469" y="261"/>
                  </a:lnTo>
                  <a:lnTo>
                    <a:pt x="470" y="261"/>
                  </a:lnTo>
                  <a:lnTo>
                    <a:pt x="474" y="264"/>
                  </a:lnTo>
                  <a:lnTo>
                    <a:pt x="481" y="267"/>
                  </a:lnTo>
                  <a:lnTo>
                    <a:pt x="492" y="276"/>
                  </a:lnTo>
                  <a:lnTo>
                    <a:pt x="498" y="286"/>
                  </a:lnTo>
                  <a:lnTo>
                    <a:pt x="503" y="285"/>
                  </a:lnTo>
                  <a:lnTo>
                    <a:pt x="509" y="285"/>
                  </a:lnTo>
                  <a:lnTo>
                    <a:pt x="521" y="293"/>
                  </a:lnTo>
                  <a:lnTo>
                    <a:pt x="521" y="297"/>
                  </a:lnTo>
                  <a:lnTo>
                    <a:pt x="536" y="311"/>
                  </a:lnTo>
                  <a:lnTo>
                    <a:pt x="535" y="316"/>
                  </a:lnTo>
                  <a:lnTo>
                    <a:pt x="545" y="337"/>
                  </a:lnTo>
                  <a:lnTo>
                    <a:pt x="543" y="341"/>
                  </a:lnTo>
                  <a:lnTo>
                    <a:pt x="541" y="341"/>
                  </a:lnTo>
                  <a:lnTo>
                    <a:pt x="539" y="344"/>
                  </a:lnTo>
                  <a:lnTo>
                    <a:pt x="541" y="351"/>
                  </a:lnTo>
                  <a:lnTo>
                    <a:pt x="543" y="351"/>
                  </a:lnTo>
                  <a:lnTo>
                    <a:pt x="553" y="373"/>
                  </a:lnTo>
                  <a:lnTo>
                    <a:pt x="559" y="376"/>
                  </a:lnTo>
                  <a:lnTo>
                    <a:pt x="563" y="377"/>
                  </a:lnTo>
                  <a:lnTo>
                    <a:pt x="563" y="369"/>
                  </a:lnTo>
                  <a:lnTo>
                    <a:pt x="571" y="376"/>
                  </a:lnTo>
                  <a:lnTo>
                    <a:pt x="574" y="377"/>
                  </a:lnTo>
                  <a:lnTo>
                    <a:pt x="577" y="380"/>
                  </a:lnTo>
                  <a:lnTo>
                    <a:pt x="577" y="381"/>
                  </a:lnTo>
                  <a:lnTo>
                    <a:pt x="577" y="387"/>
                  </a:lnTo>
                  <a:lnTo>
                    <a:pt x="575" y="390"/>
                  </a:lnTo>
                  <a:lnTo>
                    <a:pt x="577" y="398"/>
                  </a:lnTo>
                  <a:lnTo>
                    <a:pt x="577" y="402"/>
                  </a:lnTo>
                  <a:lnTo>
                    <a:pt x="571" y="404"/>
                  </a:lnTo>
                  <a:lnTo>
                    <a:pt x="574" y="413"/>
                  </a:lnTo>
                  <a:lnTo>
                    <a:pt x="568" y="424"/>
                  </a:lnTo>
                  <a:lnTo>
                    <a:pt x="560" y="417"/>
                  </a:lnTo>
                  <a:lnTo>
                    <a:pt x="557" y="417"/>
                  </a:lnTo>
                  <a:lnTo>
                    <a:pt x="557" y="419"/>
                  </a:lnTo>
                  <a:lnTo>
                    <a:pt x="554" y="431"/>
                  </a:lnTo>
                  <a:lnTo>
                    <a:pt x="547" y="433"/>
                  </a:lnTo>
                  <a:lnTo>
                    <a:pt x="546" y="424"/>
                  </a:lnTo>
                  <a:lnTo>
                    <a:pt x="543" y="433"/>
                  </a:lnTo>
                  <a:lnTo>
                    <a:pt x="547" y="446"/>
                  </a:lnTo>
                  <a:lnTo>
                    <a:pt x="545" y="451"/>
                  </a:lnTo>
                  <a:lnTo>
                    <a:pt x="546" y="460"/>
                  </a:lnTo>
                  <a:lnTo>
                    <a:pt x="532" y="462"/>
                  </a:lnTo>
                  <a:lnTo>
                    <a:pt x="539" y="467"/>
                  </a:lnTo>
                  <a:lnTo>
                    <a:pt x="542" y="474"/>
                  </a:lnTo>
                  <a:lnTo>
                    <a:pt x="541" y="477"/>
                  </a:lnTo>
                  <a:lnTo>
                    <a:pt x="531" y="488"/>
                  </a:lnTo>
                  <a:lnTo>
                    <a:pt x="517" y="491"/>
                  </a:lnTo>
                  <a:lnTo>
                    <a:pt x="511" y="491"/>
                  </a:lnTo>
                  <a:lnTo>
                    <a:pt x="495" y="492"/>
                  </a:lnTo>
                  <a:lnTo>
                    <a:pt x="488" y="494"/>
                  </a:lnTo>
                  <a:lnTo>
                    <a:pt x="484" y="494"/>
                  </a:lnTo>
                  <a:lnTo>
                    <a:pt x="475" y="494"/>
                  </a:lnTo>
                  <a:lnTo>
                    <a:pt x="482" y="480"/>
                  </a:lnTo>
                  <a:lnTo>
                    <a:pt x="485" y="478"/>
                  </a:lnTo>
                  <a:lnTo>
                    <a:pt x="491" y="470"/>
                  </a:lnTo>
                  <a:lnTo>
                    <a:pt x="495" y="464"/>
                  </a:lnTo>
                  <a:lnTo>
                    <a:pt x="491" y="437"/>
                  </a:lnTo>
                  <a:lnTo>
                    <a:pt x="485" y="438"/>
                  </a:lnTo>
                  <a:lnTo>
                    <a:pt x="482" y="438"/>
                  </a:lnTo>
                  <a:lnTo>
                    <a:pt x="478" y="438"/>
                  </a:lnTo>
                  <a:lnTo>
                    <a:pt x="455" y="440"/>
                  </a:lnTo>
                  <a:lnTo>
                    <a:pt x="444" y="441"/>
                  </a:lnTo>
                  <a:lnTo>
                    <a:pt x="442" y="441"/>
                  </a:lnTo>
                  <a:lnTo>
                    <a:pt x="438" y="441"/>
                  </a:lnTo>
                  <a:lnTo>
                    <a:pt x="430" y="442"/>
                  </a:lnTo>
                  <a:lnTo>
                    <a:pt x="419" y="442"/>
                  </a:lnTo>
                  <a:lnTo>
                    <a:pt x="408" y="444"/>
                  </a:lnTo>
                  <a:lnTo>
                    <a:pt x="402" y="444"/>
                  </a:lnTo>
                  <a:lnTo>
                    <a:pt x="399" y="444"/>
                  </a:lnTo>
                  <a:lnTo>
                    <a:pt x="384" y="445"/>
                  </a:lnTo>
                  <a:lnTo>
                    <a:pt x="383" y="445"/>
                  </a:lnTo>
                  <a:lnTo>
                    <a:pt x="380" y="445"/>
                  </a:lnTo>
                  <a:lnTo>
                    <a:pt x="376" y="446"/>
                  </a:lnTo>
                  <a:lnTo>
                    <a:pt x="372" y="446"/>
                  </a:lnTo>
                  <a:lnTo>
                    <a:pt x="362" y="446"/>
                  </a:lnTo>
                  <a:lnTo>
                    <a:pt x="355" y="446"/>
                  </a:lnTo>
                  <a:lnTo>
                    <a:pt x="333" y="448"/>
                  </a:lnTo>
                  <a:lnTo>
                    <a:pt x="323" y="448"/>
                  </a:lnTo>
                  <a:lnTo>
                    <a:pt x="322" y="448"/>
                  </a:lnTo>
                  <a:lnTo>
                    <a:pt x="321" y="448"/>
                  </a:lnTo>
                  <a:lnTo>
                    <a:pt x="301" y="451"/>
                  </a:lnTo>
                  <a:lnTo>
                    <a:pt x="296" y="451"/>
                  </a:lnTo>
                  <a:lnTo>
                    <a:pt x="287" y="451"/>
                  </a:lnTo>
                  <a:lnTo>
                    <a:pt x="271" y="452"/>
                  </a:lnTo>
                  <a:lnTo>
                    <a:pt x="269" y="452"/>
                  </a:lnTo>
                  <a:lnTo>
                    <a:pt x="267" y="452"/>
                  </a:lnTo>
                  <a:lnTo>
                    <a:pt x="260" y="452"/>
                  </a:lnTo>
                  <a:lnTo>
                    <a:pt x="243" y="453"/>
                  </a:lnTo>
                  <a:lnTo>
                    <a:pt x="235" y="453"/>
                  </a:lnTo>
                  <a:lnTo>
                    <a:pt x="222" y="453"/>
                  </a:lnTo>
                  <a:lnTo>
                    <a:pt x="221" y="453"/>
                  </a:lnTo>
                  <a:lnTo>
                    <a:pt x="215" y="455"/>
                  </a:lnTo>
                  <a:lnTo>
                    <a:pt x="210" y="455"/>
                  </a:lnTo>
                  <a:lnTo>
                    <a:pt x="197" y="455"/>
                  </a:lnTo>
                  <a:lnTo>
                    <a:pt x="188" y="455"/>
                  </a:lnTo>
                  <a:lnTo>
                    <a:pt x="179" y="455"/>
                  </a:lnTo>
                  <a:lnTo>
                    <a:pt x="174" y="456"/>
                  </a:lnTo>
                  <a:lnTo>
                    <a:pt x="168" y="456"/>
                  </a:lnTo>
                  <a:lnTo>
                    <a:pt x="161" y="456"/>
                  </a:lnTo>
                  <a:lnTo>
                    <a:pt x="154" y="458"/>
                  </a:lnTo>
                  <a:lnTo>
                    <a:pt x="130" y="458"/>
                  </a:lnTo>
                  <a:lnTo>
                    <a:pt x="118" y="458"/>
                  </a:lnTo>
                  <a:lnTo>
                    <a:pt x="109" y="458"/>
                  </a:lnTo>
                  <a:lnTo>
                    <a:pt x="109" y="448"/>
                  </a:lnTo>
                  <a:lnTo>
                    <a:pt x="109" y="442"/>
                  </a:lnTo>
                  <a:lnTo>
                    <a:pt x="109" y="440"/>
                  </a:lnTo>
                  <a:lnTo>
                    <a:pt x="109" y="438"/>
                  </a:lnTo>
                  <a:lnTo>
                    <a:pt x="107" y="433"/>
                  </a:lnTo>
                  <a:lnTo>
                    <a:pt x="107" y="430"/>
                  </a:lnTo>
                  <a:lnTo>
                    <a:pt x="107" y="419"/>
                  </a:lnTo>
                  <a:lnTo>
                    <a:pt x="107" y="408"/>
                  </a:lnTo>
                  <a:lnTo>
                    <a:pt x="107" y="404"/>
                  </a:lnTo>
                  <a:lnTo>
                    <a:pt x="107" y="401"/>
                  </a:lnTo>
                  <a:lnTo>
                    <a:pt x="107" y="398"/>
                  </a:lnTo>
                  <a:lnTo>
                    <a:pt x="107" y="394"/>
                  </a:lnTo>
                  <a:lnTo>
                    <a:pt x="107" y="386"/>
                  </a:lnTo>
                  <a:lnTo>
                    <a:pt x="106" y="368"/>
                  </a:lnTo>
                  <a:lnTo>
                    <a:pt x="106" y="363"/>
                  </a:lnTo>
                  <a:lnTo>
                    <a:pt x="105" y="350"/>
                  </a:lnTo>
                  <a:lnTo>
                    <a:pt x="105" y="333"/>
                  </a:lnTo>
                  <a:lnTo>
                    <a:pt x="105" y="330"/>
                  </a:lnTo>
                  <a:lnTo>
                    <a:pt x="105" y="318"/>
                  </a:lnTo>
                  <a:lnTo>
                    <a:pt x="105" y="301"/>
                  </a:lnTo>
                  <a:lnTo>
                    <a:pt x="103" y="290"/>
                  </a:lnTo>
                  <a:lnTo>
                    <a:pt x="103" y="287"/>
                  </a:lnTo>
                  <a:lnTo>
                    <a:pt x="103" y="278"/>
                  </a:lnTo>
                  <a:lnTo>
                    <a:pt x="103" y="268"/>
                  </a:lnTo>
                  <a:lnTo>
                    <a:pt x="102" y="253"/>
                  </a:lnTo>
                  <a:lnTo>
                    <a:pt x="102" y="243"/>
                  </a:lnTo>
                  <a:lnTo>
                    <a:pt x="102" y="240"/>
                  </a:lnTo>
                  <a:lnTo>
                    <a:pt x="102" y="226"/>
                  </a:lnTo>
                  <a:lnTo>
                    <a:pt x="102" y="214"/>
                  </a:lnTo>
                  <a:lnTo>
                    <a:pt x="102" y="213"/>
                  </a:lnTo>
                  <a:lnTo>
                    <a:pt x="102" y="203"/>
                  </a:lnTo>
                  <a:lnTo>
                    <a:pt x="101" y="196"/>
                  </a:lnTo>
                  <a:lnTo>
                    <a:pt x="101" y="188"/>
                  </a:lnTo>
                  <a:lnTo>
                    <a:pt x="101" y="181"/>
                  </a:lnTo>
                  <a:lnTo>
                    <a:pt x="101" y="174"/>
                  </a:lnTo>
                  <a:lnTo>
                    <a:pt x="101" y="172"/>
                  </a:lnTo>
                  <a:lnTo>
                    <a:pt x="101" y="171"/>
                  </a:lnTo>
                  <a:lnTo>
                    <a:pt x="101" y="168"/>
                  </a:lnTo>
                  <a:lnTo>
                    <a:pt x="99" y="168"/>
                  </a:lnTo>
                  <a:lnTo>
                    <a:pt x="88" y="167"/>
                  </a:lnTo>
                  <a:lnTo>
                    <a:pt x="85" y="164"/>
                  </a:lnTo>
                  <a:lnTo>
                    <a:pt x="78" y="156"/>
                  </a:lnTo>
                  <a:lnTo>
                    <a:pt x="77" y="146"/>
                  </a:lnTo>
                  <a:lnTo>
                    <a:pt x="69" y="141"/>
                  </a:lnTo>
                  <a:lnTo>
                    <a:pt x="66" y="138"/>
                  </a:lnTo>
                  <a:lnTo>
                    <a:pt x="62" y="132"/>
                  </a:lnTo>
                  <a:lnTo>
                    <a:pt x="58" y="130"/>
                  </a:lnTo>
                  <a:lnTo>
                    <a:pt x="62" y="119"/>
                  </a:lnTo>
                  <a:lnTo>
                    <a:pt x="66" y="113"/>
                  </a:lnTo>
                  <a:lnTo>
                    <a:pt x="76" y="106"/>
                  </a:lnTo>
                  <a:lnTo>
                    <a:pt x="76" y="96"/>
                  </a:lnTo>
                  <a:lnTo>
                    <a:pt x="71" y="91"/>
                  </a:lnTo>
                  <a:lnTo>
                    <a:pt x="66" y="89"/>
                  </a:lnTo>
                  <a:lnTo>
                    <a:pt x="63" y="91"/>
                  </a:lnTo>
                  <a:lnTo>
                    <a:pt x="55" y="91"/>
                  </a:lnTo>
                  <a:lnTo>
                    <a:pt x="40" y="78"/>
                  </a:lnTo>
                  <a:lnTo>
                    <a:pt x="34" y="76"/>
                  </a:lnTo>
                  <a:lnTo>
                    <a:pt x="23" y="51"/>
                  </a:lnTo>
                  <a:lnTo>
                    <a:pt x="19" y="51"/>
                  </a:lnTo>
                  <a:lnTo>
                    <a:pt x="13" y="45"/>
                  </a:lnTo>
                  <a:lnTo>
                    <a:pt x="8" y="19"/>
                  </a:lnTo>
                  <a:lnTo>
                    <a:pt x="5" y="23"/>
                  </a:lnTo>
                  <a:lnTo>
                    <a:pt x="2" y="23"/>
                  </a:lnTo>
                  <a:lnTo>
                    <a:pt x="0" y="16"/>
                  </a:lnTo>
                  <a:lnTo>
                    <a:pt x="1" y="16"/>
                  </a:lnTo>
                  <a:lnTo>
                    <a:pt x="2" y="16"/>
                  </a:lnTo>
                  <a:lnTo>
                    <a:pt x="22" y="16"/>
                  </a:lnTo>
                  <a:lnTo>
                    <a:pt x="33" y="16"/>
                  </a:lnTo>
                  <a:lnTo>
                    <a:pt x="42" y="16"/>
                  </a:lnTo>
                  <a:lnTo>
                    <a:pt x="47" y="16"/>
                  </a:lnTo>
                  <a:lnTo>
                    <a:pt x="63" y="15"/>
                  </a:lnTo>
                  <a:lnTo>
                    <a:pt x="70" y="15"/>
                  </a:lnTo>
                  <a:lnTo>
                    <a:pt x="84" y="15"/>
                  </a:lnTo>
                  <a:lnTo>
                    <a:pt x="92" y="15"/>
                  </a:lnTo>
                  <a:lnTo>
                    <a:pt x="103" y="15"/>
                  </a:lnTo>
                  <a:lnTo>
                    <a:pt x="106" y="13"/>
                  </a:lnTo>
                  <a:lnTo>
                    <a:pt x="124" y="13"/>
                  </a:lnTo>
                  <a:lnTo>
                    <a:pt x="125" y="13"/>
                  </a:lnTo>
                </a:path>
              </a:pathLst>
            </a:custGeom>
            <a:solidFill>
              <a:srgbClr val="CC3300"/>
            </a:solidFill>
            <a:ln w="6350" cap="rnd">
              <a:solidFill>
                <a:srgbClr val="990000"/>
              </a:solidFill>
              <a:round/>
              <a:headEnd/>
              <a:tailEnd/>
            </a:ln>
          </p:spPr>
          <p:txBody>
            <a:bodyPr/>
            <a:lstStyle/>
            <a:p>
              <a:endParaRPr lang="en-US" dirty="0"/>
            </a:p>
          </p:txBody>
        </p:sp>
        <p:sp>
          <p:nvSpPr>
            <p:cNvPr id="43" name="Freeform 234"/>
            <p:cNvSpPr>
              <a:spLocks/>
            </p:cNvSpPr>
            <p:nvPr/>
          </p:nvSpPr>
          <p:spPr bwMode="auto">
            <a:xfrm>
              <a:off x="1858" y="1021"/>
              <a:ext cx="567" cy="346"/>
            </a:xfrm>
            <a:custGeom>
              <a:avLst/>
              <a:gdLst>
                <a:gd name="T0" fmla="*/ 210 w 569"/>
                <a:gd name="T1" fmla="*/ 342 h 343"/>
                <a:gd name="T2" fmla="*/ 266 w 569"/>
                <a:gd name="T3" fmla="*/ 343 h 343"/>
                <a:gd name="T4" fmla="*/ 268 w 569"/>
                <a:gd name="T5" fmla="*/ 343 h 343"/>
                <a:gd name="T6" fmla="*/ 304 w 569"/>
                <a:gd name="T7" fmla="*/ 346 h 343"/>
                <a:gd name="T8" fmla="*/ 327 w 569"/>
                <a:gd name="T9" fmla="*/ 346 h 343"/>
                <a:gd name="T10" fmla="*/ 361 w 569"/>
                <a:gd name="T11" fmla="*/ 346 h 343"/>
                <a:gd name="T12" fmla="*/ 381 w 569"/>
                <a:gd name="T13" fmla="*/ 346 h 343"/>
                <a:gd name="T14" fmla="*/ 402 w 569"/>
                <a:gd name="T15" fmla="*/ 346 h 343"/>
                <a:gd name="T16" fmla="*/ 436 w 569"/>
                <a:gd name="T17" fmla="*/ 348 h 343"/>
                <a:gd name="T18" fmla="*/ 455 w 569"/>
                <a:gd name="T19" fmla="*/ 348 h 343"/>
                <a:gd name="T20" fmla="*/ 493 w 569"/>
                <a:gd name="T21" fmla="*/ 348 h 343"/>
                <a:gd name="T22" fmla="*/ 514 w 569"/>
                <a:gd name="T23" fmla="*/ 348 h 343"/>
                <a:gd name="T24" fmla="*/ 550 w 569"/>
                <a:gd name="T25" fmla="*/ 346 h 343"/>
                <a:gd name="T26" fmla="*/ 562 w 569"/>
                <a:gd name="T27" fmla="*/ 339 h 343"/>
                <a:gd name="T28" fmla="*/ 562 w 569"/>
                <a:gd name="T29" fmla="*/ 338 h 343"/>
                <a:gd name="T30" fmla="*/ 550 w 569"/>
                <a:gd name="T31" fmla="*/ 284 h 343"/>
                <a:gd name="T32" fmla="*/ 545 w 569"/>
                <a:gd name="T33" fmla="*/ 270 h 343"/>
                <a:gd name="T34" fmla="*/ 545 w 569"/>
                <a:gd name="T35" fmla="*/ 244 h 343"/>
                <a:gd name="T36" fmla="*/ 541 w 569"/>
                <a:gd name="T37" fmla="*/ 213 h 343"/>
                <a:gd name="T38" fmla="*/ 541 w 569"/>
                <a:gd name="T39" fmla="*/ 205 h 343"/>
                <a:gd name="T40" fmla="*/ 541 w 569"/>
                <a:gd name="T41" fmla="*/ 194 h 343"/>
                <a:gd name="T42" fmla="*/ 541 w 569"/>
                <a:gd name="T43" fmla="*/ 190 h 343"/>
                <a:gd name="T44" fmla="*/ 540 w 569"/>
                <a:gd name="T45" fmla="*/ 176 h 343"/>
                <a:gd name="T46" fmla="*/ 537 w 569"/>
                <a:gd name="T47" fmla="*/ 156 h 343"/>
                <a:gd name="T48" fmla="*/ 519 w 569"/>
                <a:gd name="T49" fmla="*/ 104 h 343"/>
                <a:gd name="T50" fmla="*/ 518 w 569"/>
                <a:gd name="T51" fmla="*/ 100 h 343"/>
                <a:gd name="T52" fmla="*/ 518 w 569"/>
                <a:gd name="T53" fmla="*/ 77 h 343"/>
                <a:gd name="T54" fmla="*/ 514 w 569"/>
                <a:gd name="T55" fmla="*/ 27 h 343"/>
                <a:gd name="T56" fmla="*/ 511 w 569"/>
                <a:gd name="T57" fmla="*/ 12 h 343"/>
                <a:gd name="T58" fmla="*/ 384 w 569"/>
                <a:gd name="T59" fmla="*/ 12 h 343"/>
                <a:gd name="T60" fmla="*/ 297 w 569"/>
                <a:gd name="T61" fmla="*/ 12 h 343"/>
                <a:gd name="T62" fmla="*/ 203 w 569"/>
                <a:gd name="T63" fmla="*/ 9 h 343"/>
                <a:gd name="T64" fmla="*/ 101 w 569"/>
                <a:gd name="T65" fmla="*/ 5 h 343"/>
                <a:gd name="T66" fmla="*/ 18 w 569"/>
                <a:gd name="T67" fmla="*/ 26 h 343"/>
                <a:gd name="T68" fmla="*/ 18 w 569"/>
                <a:gd name="T69" fmla="*/ 38 h 343"/>
                <a:gd name="T70" fmla="*/ 16 w 569"/>
                <a:gd name="T71" fmla="*/ 52 h 343"/>
                <a:gd name="T72" fmla="*/ 15 w 569"/>
                <a:gd name="T73" fmla="*/ 95 h 343"/>
                <a:gd name="T74" fmla="*/ 12 w 569"/>
                <a:gd name="T75" fmla="*/ 121 h 343"/>
                <a:gd name="T76" fmla="*/ 9 w 569"/>
                <a:gd name="T77" fmla="*/ 174 h 343"/>
                <a:gd name="T78" fmla="*/ 9 w 569"/>
                <a:gd name="T79" fmla="*/ 181 h 343"/>
                <a:gd name="T80" fmla="*/ 5 w 569"/>
                <a:gd name="T81" fmla="*/ 244 h 343"/>
                <a:gd name="T82" fmla="*/ 4 w 569"/>
                <a:gd name="T83" fmla="*/ 266 h 343"/>
                <a:gd name="T84" fmla="*/ 2 w 569"/>
                <a:gd name="T85" fmla="*/ 296 h 343"/>
                <a:gd name="T86" fmla="*/ 1 w 569"/>
                <a:gd name="T87" fmla="*/ 317 h 343"/>
                <a:gd name="T88" fmla="*/ 4 w 569"/>
                <a:gd name="T89" fmla="*/ 334 h 343"/>
                <a:gd name="T90" fmla="*/ 80 w 569"/>
                <a:gd name="T91" fmla="*/ 336 h 343"/>
                <a:gd name="T92" fmla="*/ 118 w 569"/>
                <a:gd name="T93" fmla="*/ 338 h 343"/>
                <a:gd name="T94" fmla="*/ 153 w 569"/>
                <a:gd name="T95" fmla="*/ 341 h 343"/>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69"/>
                <a:gd name="T145" fmla="*/ 0 h 343"/>
                <a:gd name="T146" fmla="*/ 569 w 569"/>
                <a:gd name="T147" fmla="*/ 343 h 343"/>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69" h="343">
                  <a:moveTo>
                    <a:pt x="155" y="335"/>
                  </a:moveTo>
                  <a:lnTo>
                    <a:pt x="212" y="336"/>
                  </a:lnTo>
                  <a:lnTo>
                    <a:pt x="222" y="337"/>
                  </a:lnTo>
                  <a:lnTo>
                    <a:pt x="268" y="337"/>
                  </a:lnTo>
                  <a:lnTo>
                    <a:pt x="269" y="337"/>
                  </a:lnTo>
                  <a:lnTo>
                    <a:pt x="270" y="337"/>
                  </a:lnTo>
                  <a:lnTo>
                    <a:pt x="306" y="339"/>
                  </a:lnTo>
                  <a:lnTo>
                    <a:pt x="306" y="340"/>
                  </a:lnTo>
                  <a:lnTo>
                    <a:pt x="316" y="340"/>
                  </a:lnTo>
                  <a:lnTo>
                    <a:pt x="329" y="340"/>
                  </a:lnTo>
                  <a:lnTo>
                    <a:pt x="336" y="340"/>
                  </a:lnTo>
                  <a:lnTo>
                    <a:pt x="363" y="340"/>
                  </a:lnTo>
                  <a:lnTo>
                    <a:pt x="383" y="340"/>
                  </a:lnTo>
                  <a:lnTo>
                    <a:pt x="401" y="340"/>
                  </a:lnTo>
                  <a:lnTo>
                    <a:pt x="404" y="340"/>
                  </a:lnTo>
                  <a:lnTo>
                    <a:pt x="430" y="342"/>
                  </a:lnTo>
                  <a:lnTo>
                    <a:pt x="440" y="342"/>
                  </a:lnTo>
                  <a:lnTo>
                    <a:pt x="458" y="342"/>
                  </a:lnTo>
                  <a:lnTo>
                    <a:pt x="459" y="342"/>
                  </a:lnTo>
                  <a:lnTo>
                    <a:pt x="461" y="342"/>
                  </a:lnTo>
                  <a:lnTo>
                    <a:pt x="497" y="342"/>
                  </a:lnTo>
                  <a:lnTo>
                    <a:pt x="516" y="342"/>
                  </a:lnTo>
                  <a:lnTo>
                    <a:pt x="518" y="342"/>
                  </a:lnTo>
                  <a:lnTo>
                    <a:pt x="534" y="342"/>
                  </a:lnTo>
                  <a:lnTo>
                    <a:pt x="554" y="340"/>
                  </a:lnTo>
                  <a:lnTo>
                    <a:pt x="568" y="340"/>
                  </a:lnTo>
                  <a:lnTo>
                    <a:pt x="566" y="333"/>
                  </a:lnTo>
                  <a:lnTo>
                    <a:pt x="566" y="330"/>
                  </a:lnTo>
                  <a:lnTo>
                    <a:pt x="566" y="332"/>
                  </a:lnTo>
                  <a:lnTo>
                    <a:pt x="562" y="296"/>
                  </a:lnTo>
                  <a:lnTo>
                    <a:pt x="554" y="280"/>
                  </a:lnTo>
                  <a:lnTo>
                    <a:pt x="551" y="266"/>
                  </a:lnTo>
                  <a:lnTo>
                    <a:pt x="549" y="266"/>
                  </a:lnTo>
                  <a:lnTo>
                    <a:pt x="549" y="240"/>
                  </a:lnTo>
                  <a:lnTo>
                    <a:pt x="547" y="226"/>
                  </a:lnTo>
                  <a:lnTo>
                    <a:pt x="545" y="209"/>
                  </a:lnTo>
                  <a:lnTo>
                    <a:pt x="545" y="207"/>
                  </a:lnTo>
                  <a:lnTo>
                    <a:pt x="545" y="201"/>
                  </a:lnTo>
                  <a:lnTo>
                    <a:pt x="545" y="191"/>
                  </a:lnTo>
                  <a:lnTo>
                    <a:pt x="545" y="190"/>
                  </a:lnTo>
                  <a:lnTo>
                    <a:pt x="544" y="187"/>
                  </a:lnTo>
                  <a:lnTo>
                    <a:pt x="545" y="186"/>
                  </a:lnTo>
                  <a:lnTo>
                    <a:pt x="544" y="173"/>
                  </a:lnTo>
                  <a:lnTo>
                    <a:pt x="544" y="172"/>
                  </a:lnTo>
                  <a:lnTo>
                    <a:pt x="543" y="159"/>
                  </a:lnTo>
                  <a:lnTo>
                    <a:pt x="541" y="154"/>
                  </a:lnTo>
                  <a:lnTo>
                    <a:pt x="530" y="133"/>
                  </a:lnTo>
                  <a:lnTo>
                    <a:pt x="523" y="102"/>
                  </a:lnTo>
                  <a:lnTo>
                    <a:pt x="520" y="101"/>
                  </a:lnTo>
                  <a:lnTo>
                    <a:pt x="522" y="98"/>
                  </a:lnTo>
                  <a:lnTo>
                    <a:pt x="523" y="97"/>
                  </a:lnTo>
                  <a:lnTo>
                    <a:pt x="522" y="75"/>
                  </a:lnTo>
                  <a:lnTo>
                    <a:pt x="520" y="62"/>
                  </a:lnTo>
                  <a:lnTo>
                    <a:pt x="518" y="27"/>
                  </a:lnTo>
                  <a:lnTo>
                    <a:pt x="519" y="26"/>
                  </a:lnTo>
                  <a:lnTo>
                    <a:pt x="515" y="12"/>
                  </a:lnTo>
                  <a:lnTo>
                    <a:pt x="462" y="12"/>
                  </a:lnTo>
                  <a:lnTo>
                    <a:pt x="386" y="12"/>
                  </a:lnTo>
                  <a:lnTo>
                    <a:pt x="348" y="12"/>
                  </a:lnTo>
                  <a:lnTo>
                    <a:pt x="299" y="12"/>
                  </a:lnTo>
                  <a:lnTo>
                    <a:pt x="215" y="9"/>
                  </a:lnTo>
                  <a:lnTo>
                    <a:pt x="205" y="9"/>
                  </a:lnTo>
                  <a:lnTo>
                    <a:pt x="166" y="8"/>
                  </a:lnTo>
                  <a:lnTo>
                    <a:pt x="101" y="5"/>
                  </a:lnTo>
                  <a:lnTo>
                    <a:pt x="19" y="0"/>
                  </a:lnTo>
                  <a:lnTo>
                    <a:pt x="18" y="26"/>
                  </a:lnTo>
                  <a:lnTo>
                    <a:pt x="18" y="36"/>
                  </a:lnTo>
                  <a:lnTo>
                    <a:pt x="18" y="38"/>
                  </a:lnTo>
                  <a:lnTo>
                    <a:pt x="18" y="40"/>
                  </a:lnTo>
                  <a:lnTo>
                    <a:pt x="16" y="52"/>
                  </a:lnTo>
                  <a:lnTo>
                    <a:pt x="16" y="65"/>
                  </a:lnTo>
                  <a:lnTo>
                    <a:pt x="15" y="93"/>
                  </a:lnTo>
                  <a:lnTo>
                    <a:pt x="13" y="107"/>
                  </a:lnTo>
                  <a:lnTo>
                    <a:pt x="12" y="119"/>
                  </a:lnTo>
                  <a:lnTo>
                    <a:pt x="12" y="133"/>
                  </a:lnTo>
                  <a:lnTo>
                    <a:pt x="9" y="171"/>
                  </a:lnTo>
                  <a:lnTo>
                    <a:pt x="9" y="173"/>
                  </a:lnTo>
                  <a:lnTo>
                    <a:pt x="9" y="177"/>
                  </a:lnTo>
                  <a:lnTo>
                    <a:pt x="8" y="200"/>
                  </a:lnTo>
                  <a:lnTo>
                    <a:pt x="5" y="240"/>
                  </a:lnTo>
                  <a:lnTo>
                    <a:pt x="5" y="251"/>
                  </a:lnTo>
                  <a:lnTo>
                    <a:pt x="4" y="262"/>
                  </a:lnTo>
                  <a:lnTo>
                    <a:pt x="4" y="266"/>
                  </a:lnTo>
                  <a:lnTo>
                    <a:pt x="2" y="290"/>
                  </a:lnTo>
                  <a:lnTo>
                    <a:pt x="2" y="294"/>
                  </a:lnTo>
                  <a:lnTo>
                    <a:pt x="1" y="311"/>
                  </a:lnTo>
                  <a:lnTo>
                    <a:pt x="0" y="326"/>
                  </a:lnTo>
                  <a:lnTo>
                    <a:pt x="4" y="328"/>
                  </a:lnTo>
                  <a:lnTo>
                    <a:pt x="31" y="328"/>
                  </a:lnTo>
                  <a:lnTo>
                    <a:pt x="80" y="330"/>
                  </a:lnTo>
                  <a:lnTo>
                    <a:pt x="84" y="330"/>
                  </a:lnTo>
                  <a:lnTo>
                    <a:pt x="118" y="332"/>
                  </a:lnTo>
                  <a:lnTo>
                    <a:pt x="145" y="335"/>
                  </a:lnTo>
                  <a:lnTo>
                    <a:pt x="155" y="335"/>
                  </a:lnTo>
                </a:path>
              </a:pathLst>
            </a:custGeom>
            <a:solidFill>
              <a:srgbClr val="CC3300"/>
            </a:solidFill>
            <a:ln w="6350" cap="rnd">
              <a:solidFill>
                <a:srgbClr val="990000"/>
              </a:solidFill>
              <a:round/>
              <a:headEnd/>
              <a:tailEnd/>
            </a:ln>
          </p:spPr>
          <p:txBody>
            <a:bodyPr/>
            <a:lstStyle/>
            <a:p>
              <a:endParaRPr lang="en-US" dirty="0"/>
            </a:p>
          </p:txBody>
        </p:sp>
        <p:sp>
          <p:nvSpPr>
            <p:cNvPr id="44" name="Freeform 235" descr="25%"/>
            <p:cNvSpPr>
              <a:spLocks/>
            </p:cNvSpPr>
            <p:nvPr/>
          </p:nvSpPr>
          <p:spPr bwMode="auto">
            <a:xfrm>
              <a:off x="1828" y="1670"/>
              <a:ext cx="707" cy="349"/>
            </a:xfrm>
            <a:custGeom>
              <a:avLst/>
              <a:gdLst>
                <a:gd name="T0" fmla="*/ 413 w 711"/>
                <a:gd name="T1" fmla="*/ 352 h 345"/>
                <a:gd name="T2" fmla="*/ 389 w 711"/>
                <a:gd name="T3" fmla="*/ 350 h 345"/>
                <a:gd name="T4" fmla="*/ 351 w 711"/>
                <a:gd name="T5" fmla="*/ 350 h 345"/>
                <a:gd name="T6" fmla="*/ 307 w 711"/>
                <a:gd name="T7" fmla="*/ 350 h 345"/>
                <a:gd name="T8" fmla="*/ 275 w 711"/>
                <a:gd name="T9" fmla="*/ 349 h 345"/>
                <a:gd name="T10" fmla="*/ 251 w 711"/>
                <a:gd name="T11" fmla="*/ 347 h 345"/>
                <a:gd name="T12" fmla="*/ 211 w 711"/>
                <a:gd name="T13" fmla="*/ 347 h 345"/>
                <a:gd name="T14" fmla="*/ 157 w 711"/>
                <a:gd name="T15" fmla="*/ 306 h 345"/>
                <a:gd name="T16" fmla="*/ 158 w 711"/>
                <a:gd name="T17" fmla="*/ 274 h 345"/>
                <a:gd name="T18" fmla="*/ 159 w 711"/>
                <a:gd name="T19" fmla="*/ 233 h 345"/>
                <a:gd name="T20" fmla="*/ 53 w 711"/>
                <a:gd name="T21" fmla="*/ 228 h 345"/>
                <a:gd name="T22" fmla="*/ 0 w 711"/>
                <a:gd name="T23" fmla="*/ 225 h 345"/>
                <a:gd name="T24" fmla="*/ 2 w 711"/>
                <a:gd name="T25" fmla="*/ 180 h 345"/>
                <a:gd name="T26" fmla="*/ 4 w 711"/>
                <a:gd name="T27" fmla="*/ 155 h 345"/>
                <a:gd name="T28" fmla="*/ 5 w 711"/>
                <a:gd name="T29" fmla="*/ 125 h 345"/>
                <a:gd name="T30" fmla="*/ 8 w 711"/>
                <a:gd name="T31" fmla="*/ 84 h 345"/>
                <a:gd name="T32" fmla="*/ 12 w 711"/>
                <a:gd name="T33" fmla="*/ 5 h 345"/>
                <a:gd name="T34" fmla="*/ 16 w 711"/>
                <a:gd name="T35" fmla="*/ 1 h 345"/>
                <a:gd name="T36" fmla="*/ 78 w 711"/>
                <a:gd name="T37" fmla="*/ 4 h 345"/>
                <a:gd name="T38" fmla="*/ 105 w 711"/>
                <a:gd name="T39" fmla="*/ 5 h 345"/>
                <a:gd name="T40" fmla="*/ 153 w 711"/>
                <a:gd name="T41" fmla="*/ 8 h 345"/>
                <a:gd name="T42" fmla="*/ 197 w 711"/>
                <a:gd name="T43" fmla="*/ 9 h 345"/>
                <a:gd name="T44" fmla="*/ 288 w 711"/>
                <a:gd name="T45" fmla="*/ 12 h 345"/>
                <a:gd name="T46" fmla="*/ 386 w 711"/>
                <a:gd name="T47" fmla="*/ 13 h 345"/>
                <a:gd name="T48" fmla="*/ 459 w 711"/>
                <a:gd name="T49" fmla="*/ 27 h 345"/>
                <a:gd name="T50" fmla="*/ 483 w 711"/>
                <a:gd name="T51" fmla="*/ 40 h 345"/>
                <a:gd name="T52" fmla="*/ 514 w 711"/>
                <a:gd name="T53" fmla="*/ 32 h 345"/>
                <a:gd name="T54" fmla="*/ 543 w 711"/>
                <a:gd name="T55" fmla="*/ 29 h 345"/>
                <a:gd name="T56" fmla="*/ 561 w 711"/>
                <a:gd name="T57" fmla="*/ 40 h 345"/>
                <a:gd name="T58" fmla="*/ 591 w 711"/>
                <a:gd name="T59" fmla="*/ 67 h 345"/>
                <a:gd name="T60" fmla="*/ 614 w 711"/>
                <a:gd name="T61" fmla="*/ 94 h 345"/>
                <a:gd name="T62" fmla="*/ 618 w 711"/>
                <a:gd name="T63" fmla="*/ 111 h 345"/>
                <a:gd name="T64" fmla="*/ 627 w 711"/>
                <a:gd name="T65" fmla="*/ 125 h 345"/>
                <a:gd name="T66" fmla="*/ 634 w 711"/>
                <a:gd name="T67" fmla="*/ 155 h 345"/>
                <a:gd name="T68" fmla="*/ 642 w 711"/>
                <a:gd name="T69" fmla="*/ 177 h 345"/>
                <a:gd name="T70" fmla="*/ 642 w 711"/>
                <a:gd name="T71" fmla="*/ 184 h 345"/>
                <a:gd name="T72" fmla="*/ 649 w 711"/>
                <a:gd name="T73" fmla="*/ 208 h 345"/>
                <a:gd name="T74" fmla="*/ 653 w 711"/>
                <a:gd name="T75" fmla="*/ 217 h 345"/>
                <a:gd name="T76" fmla="*/ 652 w 711"/>
                <a:gd name="T77" fmla="*/ 231 h 345"/>
                <a:gd name="T78" fmla="*/ 657 w 711"/>
                <a:gd name="T79" fmla="*/ 249 h 345"/>
                <a:gd name="T80" fmla="*/ 657 w 711"/>
                <a:gd name="T81" fmla="*/ 261 h 345"/>
                <a:gd name="T82" fmla="*/ 663 w 711"/>
                <a:gd name="T83" fmla="*/ 284 h 345"/>
                <a:gd name="T84" fmla="*/ 667 w 711"/>
                <a:gd name="T85" fmla="*/ 291 h 345"/>
                <a:gd name="T86" fmla="*/ 681 w 711"/>
                <a:gd name="T87" fmla="*/ 321 h 345"/>
                <a:gd name="T88" fmla="*/ 696 w 711"/>
                <a:gd name="T89" fmla="*/ 346 h 345"/>
                <a:gd name="T90" fmla="*/ 661 w 711"/>
                <a:gd name="T91" fmla="*/ 350 h 345"/>
                <a:gd name="T92" fmla="*/ 643 w 711"/>
                <a:gd name="T93" fmla="*/ 350 h 345"/>
                <a:gd name="T94" fmla="*/ 624 w 711"/>
                <a:gd name="T95" fmla="*/ 350 h 345"/>
                <a:gd name="T96" fmla="*/ 607 w 711"/>
                <a:gd name="T97" fmla="*/ 350 h 345"/>
                <a:gd name="T98" fmla="*/ 575 w 711"/>
                <a:gd name="T99" fmla="*/ 352 h 345"/>
                <a:gd name="T100" fmla="*/ 544 w 711"/>
                <a:gd name="T101" fmla="*/ 352 h 345"/>
                <a:gd name="T102" fmla="*/ 497 w 711"/>
                <a:gd name="T103" fmla="*/ 352 h 345"/>
                <a:gd name="T104" fmla="*/ 483 w 711"/>
                <a:gd name="T105" fmla="*/ 352 h 345"/>
                <a:gd name="T106" fmla="*/ 452 w 711"/>
                <a:gd name="T107" fmla="*/ 352 h 345"/>
                <a:gd name="T108" fmla="*/ 426 w 711"/>
                <a:gd name="T109" fmla="*/ 352 h 345"/>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711"/>
                <a:gd name="T166" fmla="*/ 0 h 345"/>
                <a:gd name="T167" fmla="*/ 711 w 711"/>
                <a:gd name="T168" fmla="*/ 345 h 345"/>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711" h="345">
                  <a:moveTo>
                    <a:pt x="430" y="344"/>
                  </a:moveTo>
                  <a:lnTo>
                    <a:pt x="427" y="344"/>
                  </a:lnTo>
                  <a:lnTo>
                    <a:pt x="417" y="344"/>
                  </a:lnTo>
                  <a:lnTo>
                    <a:pt x="401" y="344"/>
                  </a:lnTo>
                  <a:lnTo>
                    <a:pt x="397" y="342"/>
                  </a:lnTo>
                  <a:lnTo>
                    <a:pt x="393" y="342"/>
                  </a:lnTo>
                  <a:lnTo>
                    <a:pt x="381" y="342"/>
                  </a:lnTo>
                  <a:lnTo>
                    <a:pt x="376" y="342"/>
                  </a:lnTo>
                  <a:lnTo>
                    <a:pt x="355" y="342"/>
                  </a:lnTo>
                  <a:lnTo>
                    <a:pt x="340" y="342"/>
                  </a:lnTo>
                  <a:lnTo>
                    <a:pt x="315" y="342"/>
                  </a:lnTo>
                  <a:lnTo>
                    <a:pt x="311" y="342"/>
                  </a:lnTo>
                  <a:lnTo>
                    <a:pt x="310" y="342"/>
                  </a:lnTo>
                  <a:lnTo>
                    <a:pt x="294" y="341"/>
                  </a:lnTo>
                  <a:lnTo>
                    <a:pt x="279" y="341"/>
                  </a:lnTo>
                  <a:lnTo>
                    <a:pt x="265" y="341"/>
                  </a:lnTo>
                  <a:lnTo>
                    <a:pt x="262" y="341"/>
                  </a:lnTo>
                  <a:lnTo>
                    <a:pt x="253" y="339"/>
                  </a:lnTo>
                  <a:lnTo>
                    <a:pt x="232" y="339"/>
                  </a:lnTo>
                  <a:lnTo>
                    <a:pt x="217" y="339"/>
                  </a:lnTo>
                  <a:lnTo>
                    <a:pt x="213" y="339"/>
                  </a:lnTo>
                  <a:lnTo>
                    <a:pt x="210" y="339"/>
                  </a:lnTo>
                  <a:lnTo>
                    <a:pt x="157" y="337"/>
                  </a:lnTo>
                  <a:lnTo>
                    <a:pt x="159" y="299"/>
                  </a:lnTo>
                  <a:lnTo>
                    <a:pt x="159" y="289"/>
                  </a:lnTo>
                  <a:lnTo>
                    <a:pt x="159" y="282"/>
                  </a:lnTo>
                  <a:lnTo>
                    <a:pt x="160" y="268"/>
                  </a:lnTo>
                  <a:lnTo>
                    <a:pt x="160" y="261"/>
                  </a:lnTo>
                  <a:lnTo>
                    <a:pt x="160" y="254"/>
                  </a:lnTo>
                  <a:lnTo>
                    <a:pt x="161" y="227"/>
                  </a:lnTo>
                  <a:lnTo>
                    <a:pt x="116" y="225"/>
                  </a:lnTo>
                  <a:lnTo>
                    <a:pt x="113" y="225"/>
                  </a:lnTo>
                  <a:lnTo>
                    <a:pt x="53" y="222"/>
                  </a:lnTo>
                  <a:lnTo>
                    <a:pt x="38" y="220"/>
                  </a:lnTo>
                  <a:lnTo>
                    <a:pt x="34" y="220"/>
                  </a:lnTo>
                  <a:lnTo>
                    <a:pt x="0" y="219"/>
                  </a:lnTo>
                  <a:lnTo>
                    <a:pt x="1" y="205"/>
                  </a:lnTo>
                  <a:lnTo>
                    <a:pt x="1" y="185"/>
                  </a:lnTo>
                  <a:lnTo>
                    <a:pt x="2" y="176"/>
                  </a:lnTo>
                  <a:lnTo>
                    <a:pt x="4" y="165"/>
                  </a:lnTo>
                  <a:lnTo>
                    <a:pt x="4" y="158"/>
                  </a:lnTo>
                  <a:lnTo>
                    <a:pt x="4" y="151"/>
                  </a:lnTo>
                  <a:lnTo>
                    <a:pt x="4" y="142"/>
                  </a:lnTo>
                  <a:lnTo>
                    <a:pt x="4" y="137"/>
                  </a:lnTo>
                  <a:lnTo>
                    <a:pt x="5" y="123"/>
                  </a:lnTo>
                  <a:lnTo>
                    <a:pt x="6" y="109"/>
                  </a:lnTo>
                  <a:lnTo>
                    <a:pt x="6" y="96"/>
                  </a:lnTo>
                  <a:lnTo>
                    <a:pt x="8" y="82"/>
                  </a:lnTo>
                  <a:lnTo>
                    <a:pt x="11" y="44"/>
                  </a:lnTo>
                  <a:lnTo>
                    <a:pt x="11" y="19"/>
                  </a:lnTo>
                  <a:lnTo>
                    <a:pt x="12" y="5"/>
                  </a:lnTo>
                  <a:lnTo>
                    <a:pt x="13" y="0"/>
                  </a:lnTo>
                  <a:lnTo>
                    <a:pt x="15" y="1"/>
                  </a:lnTo>
                  <a:lnTo>
                    <a:pt x="16" y="1"/>
                  </a:lnTo>
                  <a:lnTo>
                    <a:pt x="56" y="2"/>
                  </a:lnTo>
                  <a:lnTo>
                    <a:pt x="76" y="2"/>
                  </a:lnTo>
                  <a:lnTo>
                    <a:pt x="78" y="4"/>
                  </a:lnTo>
                  <a:lnTo>
                    <a:pt x="95" y="5"/>
                  </a:lnTo>
                  <a:lnTo>
                    <a:pt x="105" y="5"/>
                  </a:lnTo>
                  <a:lnTo>
                    <a:pt x="107" y="5"/>
                  </a:lnTo>
                  <a:lnTo>
                    <a:pt x="112" y="5"/>
                  </a:lnTo>
                  <a:lnTo>
                    <a:pt x="137" y="6"/>
                  </a:lnTo>
                  <a:lnTo>
                    <a:pt x="155" y="8"/>
                  </a:lnTo>
                  <a:lnTo>
                    <a:pt x="167" y="8"/>
                  </a:lnTo>
                  <a:lnTo>
                    <a:pt x="193" y="9"/>
                  </a:lnTo>
                  <a:lnTo>
                    <a:pt x="199" y="9"/>
                  </a:lnTo>
                  <a:lnTo>
                    <a:pt x="235" y="11"/>
                  </a:lnTo>
                  <a:lnTo>
                    <a:pt x="265" y="12"/>
                  </a:lnTo>
                  <a:lnTo>
                    <a:pt x="292" y="12"/>
                  </a:lnTo>
                  <a:lnTo>
                    <a:pt x="315" y="12"/>
                  </a:lnTo>
                  <a:lnTo>
                    <a:pt x="368" y="13"/>
                  </a:lnTo>
                  <a:lnTo>
                    <a:pt x="390" y="13"/>
                  </a:lnTo>
                  <a:lnTo>
                    <a:pt x="449" y="15"/>
                  </a:lnTo>
                  <a:lnTo>
                    <a:pt x="459" y="25"/>
                  </a:lnTo>
                  <a:lnTo>
                    <a:pt x="465" y="27"/>
                  </a:lnTo>
                  <a:lnTo>
                    <a:pt x="469" y="29"/>
                  </a:lnTo>
                  <a:lnTo>
                    <a:pt x="477" y="32"/>
                  </a:lnTo>
                  <a:lnTo>
                    <a:pt x="489" y="40"/>
                  </a:lnTo>
                  <a:lnTo>
                    <a:pt x="499" y="29"/>
                  </a:lnTo>
                  <a:lnTo>
                    <a:pt x="517" y="32"/>
                  </a:lnTo>
                  <a:lnTo>
                    <a:pt x="520" y="32"/>
                  </a:lnTo>
                  <a:lnTo>
                    <a:pt x="528" y="29"/>
                  </a:lnTo>
                  <a:lnTo>
                    <a:pt x="530" y="30"/>
                  </a:lnTo>
                  <a:lnTo>
                    <a:pt x="549" y="29"/>
                  </a:lnTo>
                  <a:lnTo>
                    <a:pt x="556" y="36"/>
                  </a:lnTo>
                  <a:lnTo>
                    <a:pt x="559" y="39"/>
                  </a:lnTo>
                  <a:lnTo>
                    <a:pt x="567" y="40"/>
                  </a:lnTo>
                  <a:lnTo>
                    <a:pt x="584" y="46"/>
                  </a:lnTo>
                  <a:lnTo>
                    <a:pt x="592" y="55"/>
                  </a:lnTo>
                  <a:lnTo>
                    <a:pt x="597" y="65"/>
                  </a:lnTo>
                  <a:lnTo>
                    <a:pt x="606" y="68"/>
                  </a:lnTo>
                  <a:lnTo>
                    <a:pt x="613" y="69"/>
                  </a:lnTo>
                  <a:lnTo>
                    <a:pt x="620" y="92"/>
                  </a:lnTo>
                  <a:lnTo>
                    <a:pt x="622" y="96"/>
                  </a:lnTo>
                  <a:lnTo>
                    <a:pt x="620" y="99"/>
                  </a:lnTo>
                  <a:lnTo>
                    <a:pt x="625" y="109"/>
                  </a:lnTo>
                  <a:lnTo>
                    <a:pt x="626" y="117"/>
                  </a:lnTo>
                  <a:lnTo>
                    <a:pt x="629" y="123"/>
                  </a:lnTo>
                  <a:lnTo>
                    <a:pt x="635" y="123"/>
                  </a:lnTo>
                  <a:lnTo>
                    <a:pt x="638" y="137"/>
                  </a:lnTo>
                  <a:lnTo>
                    <a:pt x="639" y="138"/>
                  </a:lnTo>
                  <a:lnTo>
                    <a:pt x="642" y="151"/>
                  </a:lnTo>
                  <a:lnTo>
                    <a:pt x="639" y="158"/>
                  </a:lnTo>
                  <a:lnTo>
                    <a:pt x="640" y="163"/>
                  </a:lnTo>
                  <a:lnTo>
                    <a:pt x="650" y="173"/>
                  </a:lnTo>
                  <a:lnTo>
                    <a:pt x="650" y="177"/>
                  </a:lnTo>
                  <a:lnTo>
                    <a:pt x="649" y="177"/>
                  </a:lnTo>
                  <a:lnTo>
                    <a:pt x="650" y="180"/>
                  </a:lnTo>
                  <a:lnTo>
                    <a:pt x="656" y="190"/>
                  </a:lnTo>
                  <a:lnTo>
                    <a:pt x="660" y="201"/>
                  </a:lnTo>
                  <a:lnTo>
                    <a:pt x="657" y="204"/>
                  </a:lnTo>
                  <a:lnTo>
                    <a:pt x="657" y="211"/>
                  </a:lnTo>
                  <a:lnTo>
                    <a:pt x="660" y="211"/>
                  </a:lnTo>
                  <a:lnTo>
                    <a:pt x="661" y="213"/>
                  </a:lnTo>
                  <a:lnTo>
                    <a:pt x="660" y="215"/>
                  </a:lnTo>
                  <a:lnTo>
                    <a:pt x="661" y="218"/>
                  </a:lnTo>
                  <a:lnTo>
                    <a:pt x="660" y="225"/>
                  </a:lnTo>
                  <a:lnTo>
                    <a:pt x="660" y="226"/>
                  </a:lnTo>
                  <a:lnTo>
                    <a:pt x="661" y="232"/>
                  </a:lnTo>
                  <a:lnTo>
                    <a:pt x="665" y="243"/>
                  </a:lnTo>
                  <a:lnTo>
                    <a:pt x="667" y="243"/>
                  </a:lnTo>
                  <a:lnTo>
                    <a:pt x="665" y="246"/>
                  </a:lnTo>
                  <a:lnTo>
                    <a:pt x="665" y="255"/>
                  </a:lnTo>
                  <a:lnTo>
                    <a:pt x="661" y="260"/>
                  </a:lnTo>
                  <a:lnTo>
                    <a:pt x="672" y="275"/>
                  </a:lnTo>
                  <a:lnTo>
                    <a:pt x="671" y="278"/>
                  </a:lnTo>
                  <a:lnTo>
                    <a:pt x="669" y="278"/>
                  </a:lnTo>
                  <a:lnTo>
                    <a:pt x="672" y="285"/>
                  </a:lnTo>
                  <a:lnTo>
                    <a:pt x="675" y="285"/>
                  </a:lnTo>
                  <a:lnTo>
                    <a:pt x="678" y="281"/>
                  </a:lnTo>
                  <a:lnTo>
                    <a:pt x="683" y="307"/>
                  </a:lnTo>
                  <a:lnTo>
                    <a:pt x="689" y="313"/>
                  </a:lnTo>
                  <a:lnTo>
                    <a:pt x="693" y="313"/>
                  </a:lnTo>
                  <a:lnTo>
                    <a:pt x="704" y="338"/>
                  </a:lnTo>
                  <a:lnTo>
                    <a:pt x="710" y="341"/>
                  </a:lnTo>
                  <a:lnTo>
                    <a:pt x="707" y="341"/>
                  </a:lnTo>
                  <a:lnTo>
                    <a:pt x="669" y="342"/>
                  </a:lnTo>
                  <a:lnTo>
                    <a:pt x="662" y="342"/>
                  </a:lnTo>
                  <a:lnTo>
                    <a:pt x="653" y="342"/>
                  </a:lnTo>
                  <a:lnTo>
                    <a:pt x="651" y="342"/>
                  </a:lnTo>
                  <a:lnTo>
                    <a:pt x="643" y="342"/>
                  </a:lnTo>
                  <a:lnTo>
                    <a:pt x="633" y="342"/>
                  </a:lnTo>
                  <a:lnTo>
                    <a:pt x="632" y="342"/>
                  </a:lnTo>
                  <a:lnTo>
                    <a:pt x="622" y="342"/>
                  </a:lnTo>
                  <a:lnTo>
                    <a:pt x="615" y="342"/>
                  </a:lnTo>
                  <a:lnTo>
                    <a:pt x="613" y="342"/>
                  </a:lnTo>
                  <a:lnTo>
                    <a:pt x="592" y="342"/>
                  </a:lnTo>
                  <a:lnTo>
                    <a:pt x="586" y="342"/>
                  </a:lnTo>
                  <a:lnTo>
                    <a:pt x="581" y="344"/>
                  </a:lnTo>
                  <a:lnTo>
                    <a:pt x="578" y="344"/>
                  </a:lnTo>
                  <a:lnTo>
                    <a:pt x="560" y="344"/>
                  </a:lnTo>
                  <a:lnTo>
                    <a:pt x="550" y="344"/>
                  </a:lnTo>
                  <a:lnTo>
                    <a:pt x="541" y="344"/>
                  </a:lnTo>
                  <a:lnTo>
                    <a:pt x="520" y="344"/>
                  </a:lnTo>
                  <a:lnTo>
                    <a:pt x="503" y="344"/>
                  </a:lnTo>
                  <a:lnTo>
                    <a:pt x="499" y="344"/>
                  </a:lnTo>
                  <a:lnTo>
                    <a:pt x="494" y="344"/>
                  </a:lnTo>
                  <a:lnTo>
                    <a:pt x="489" y="344"/>
                  </a:lnTo>
                  <a:lnTo>
                    <a:pt x="478" y="344"/>
                  </a:lnTo>
                  <a:lnTo>
                    <a:pt x="466" y="344"/>
                  </a:lnTo>
                  <a:lnTo>
                    <a:pt x="458" y="344"/>
                  </a:lnTo>
                  <a:lnTo>
                    <a:pt x="448" y="344"/>
                  </a:lnTo>
                  <a:lnTo>
                    <a:pt x="437" y="344"/>
                  </a:lnTo>
                  <a:lnTo>
                    <a:pt x="430" y="344"/>
                  </a:lnTo>
                </a:path>
              </a:pathLst>
            </a:custGeom>
            <a:solidFill>
              <a:srgbClr val="CC3300"/>
            </a:solidFill>
            <a:ln w="6350" cap="rnd">
              <a:solidFill>
                <a:srgbClr val="990000"/>
              </a:solidFill>
              <a:round/>
              <a:headEnd/>
              <a:tailEnd/>
            </a:ln>
          </p:spPr>
          <p:txBody>
            <a:bodyPr/>
            <a:lstStyle/>
            <a:p>
              <a:endParaRPr lang="en-US" dirty="0"/>
            </a:p>
          </p:txBody>
        </p:sp>
        <p:sp>
          <p:nvSpPr>
            <p:cNvPr id="45" name="Freeform 236"/>
            <p:cNvSpPr>
              <a:spLocks/>
            </p:cNvSpPr>
            <p:nvPr/>
          </p:nvSpPr>
          <p:spPr bwMode="auto">
            <a:xfrm>
              <a:off x="1841" y="1350"/>
              <a:ext cx="599" cy="392"/>
            </a:xfrm>
            <a:custGeom>
              <a:avLst/>
              <a:gdLst>
                <a:gd name="T0" fmla="*/ 550 w 601"/>
                <a:gd name="T1" fmla="*/ 365 h 388"/>
                <a:gd name="T2" fmla="*/ 580 w 601"/>
                <a:gd name="T3" fmla="*/ 390 h 388"/>
                <a:gd name="T4" fmla="*/ 593 w 601"/>
                <a:gd name="T5" fmla="*/ 393 h 388"/>
                <a:gd name="T6" fmla="*/ 580 w 601"/>
                <a:gd name="T7" fmla="*/ 371 h 388"/>
                <a:gd name="T8" fmla="*/ 590 w 601"/>
                <a:gd name="T9" fmla="*/ 331 h 388"/>
                <a:gd name="T10" fmla="*/ 590 w 601"/>
                <a:gd name="T11" fmla="*/ 312 h 388"/>
                <a:gd name="T12" fmla="*/ 582 w 601"/>
                <a:gd name="T13" fmla="*/ 283 h 388"/>
                <a:gd name="T14" fmla="*/ 593 w 601"/>
                <a:gd name="T15" fmla="*/ 269 h 388"/>
                <a:gd name="T16" fmla="*/ 591 w 601"/>
                <a:gd name="T17" fmla="*/ 227 h 388"/>
                <a:gd name="T18" fmla="*/ 591 w 601"/>
                <a:gd name="T19" fmla="*/ 169 h 388"/>
                <a:gd name="T20" fmla="*/ 591 w 601"/>
                <a:gd name="T21" fmla="*/ 137 h 388"/>
                <a:gd name="T22" fmla="*/ 589 w 601"/>
                <a:gd name="T23" fmla="*/ 81 h 388"/>
                <a:gd name="T24" fmla="*/ 559 w 601"/>
                <a:gd name="T25" fmla="*/ 53 h 388"/>
                <a:gd name="T26" fmla="*/ 580 w 601"/>
                <a:gd name="T27" fmla="*/ 13 h 388"/>
                <a:gd name="T28" fmla="*/ 530 w 601"/>
                <a:gd name="T29" fmla="*/ 15 h 388"/>
                <a:gd name="T30" fmla="*/ 474 w 601"/>
                <a:gd name="T31" fmla="*/ 15 h 388"/>
                <a:gd name="T32" fmla="*/ 453 w 601"/>
                <a:gd name="T33" fmla="*/ 15 h 388"/>
                <a:gd name="T34" fmla="*/ 416 w 601"/>
                <a:gd name="T35" fmla="*/ 13 h 388"/>
                <a:gd name="T36" fmla="*/ 379 w 601"/>
                <a:gd name="T37" fmla="*/ 13 h 388"/>
                <a:gd name="T38" fmla="*/ 331 w 601"/>
                <a:gd name="T39" fmla="*/ 13 h 388"/>
                <a:gd name="T40" fmla="*/ 286 w 601"/>
                <a:gd name="T41" fmla="*/ 11 h 388"/>
                <a:gd name="T42" fmla="*/ 237 w 601"/>
                <a:gd name="T43" fmla="*/ 11 h 388"/>
                <a:gd name="T44" fmla="*/ 161 w 601"/>
                <a:gd name="T45" fmla="*/ 8 h 388"/>
                <a:gd name="T46" fmla="*/ 98 w 601"/>
                <a:gd name="T47" fmla="*/ 4 h 388"/>
                <a:gd name="T48" fmla="*/ 18 w 601"/>
                <a:gd name="T49" fmla="*/ 0 h 388"/>
                <a:gd name="T50" fmla="*/ 13 w 601"/>
                <a:gd name="T51" fmla="*/ 76 h 388"/>
                <a:gd name="T52" fmla="*/ 13 w 601"/>
                <a:gd name="T53" fmla="*/ 104 h 388"/>
                <a:gd name="T54" fmla="*/ 9 w 601"/>
                <a:gd name="T55" fmla="*/ 152 h 388"/>
                <a:gd name="T56" fmla="*/ 6 w 601"/>
                <a:gd name="T57" fmla="*/ 195 h 388"/>
                <a:gd name="T58" fmla="*/ 4 w 601"/>
                <a:gd name="T59" fmla="*/ 230 h 388"/>
                <a:gd name="T60" fmla="*/ 1 w 601"/>
                <a:gd name="T61" fmla="*/ 269 h 388"/>
                <a:gd name="T62" fmla="*/ 1 w 601"/>
                <a:gd name="T63" fmla="*/ 283 h 388"/>
                <a:gd name="T64" fmla="*/ 1 w 601"/>
                <a:gd name="T65" fmla="*/ 325 h 388"/>
                <a:gd name="T66" fmla="*/ 62 w 601"/>
                <a:gd name="T67" fmla="*/ 326 h 388"/>
                <a:gd name="T68" fmla="*/ 91 w 601"/>
                <a:gd name="T69" fmla="*/ 329 h 388"/>
                <a:gd name="T70" fmla="*/ 123 w 601"/>
                <a:gd name="T71" fmla="*/ 330 h 388"/>
                <a:gd name="T72" fmla="*/ 178 w 601"/>
                <a:gd name="T73" fmla="*/ 333 h 388"/>
                <a:gd name="T74" fmla="*/ 250 w 601"/>
                <a:gd name="T75" fmla="*/ 336 h 388"/>
                <a:gd name="T76" fmla="*/ 352 w 601"/>
                <a:gd name="T77" fmla="*/ 337 h 388"/>
                <a:gd name="T78" fmla="*/ 444 w 601"/>
                <a:gd name="T79" fmla="*/ 350 h 388"/>
                <a:gd name="T80" fmla="*/ 460 w 601"/>
                <a:gd name="T81" fmla="*/ 357 h 388"/>
                <a:gd name="T82" fmla="*/ 500 w 601"/>
                <a:gd name="T83" fmla="*/ 357 h 388"/>
                <a:gd name="T84" fmla="*/ 512 w 601"/>
                <a:gd name="T85" fmla="*/ 356 h 3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01"/>
                <a:gd name="T130" fmla="*/ 0 h 388"/>
                <a:gd name="T131" fmla="*/ 601 w 601"/>
                <a:gd name="T132" fmla="*/ 388 h 3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01" h="388">
                  <a:moveTo>
                    <a:pt x="543" y="353"/>
                  </a:moveTo>
                  <a:lnTo>
                    <a:pt x="545" y="356"/>
                  </a:lnTo>
                  <a:lnTo>
                    <a:pt x="554" y="357"/>
                  </a:lnTo>
                  <a:lnTo>
                    <a:pt x="570" y="363"/>
                  </a:lnTo>
                  <a:lnTo>
                    <a:pt x="579" y="373"/>
                  </a:lnTo>
                  <a:lnTo>
                    <a:pt x="584" y="382"/>
                  </a:lnTo>
                  <a:lnTo>
                    <a:pt x="593" y="385"/>
                  </a:lnTo>
                  <a:lnTo>
                    <a:pt x="600" y="387"/>
                  </a:lnTo>
                  <a:lnTo>
                    <a:pt x="597" y="385"/>
                  </a:lnTo>
                  <a:lnTo>
                    <a:pt x="595" y="378"/>
                  </a:lnTo>
                  <a:lnTo>
                    <a:pt x="595" y="375"/>
                  </a:lnTo>
                  <a:lnTo>
                    <a:pt x="584" y="363"/>
                  </a:lnTo>
                  <a:lnTo>
                    <a:pt x="591" y="341"/>
                  </a:lnTo>
                  <a:lnTo>
                    <a:pt x="594" y="335"/>
                  </a:lnTo>
                  <a:lnTo>
                    <a:pt x="594" y="325"/>
                  </a:lnTo>
                  <a:lnTo>
                    <a:pt x="597" y="321"/>
                  </a:lnTo>
                  <a:lnTo>
                    <a:pt x="598" y="317"/>
                  </a:lnTo>
                  <a:lnTo>
                    <a:pt x="594" y="306"/>
                  </a:lnTo>
                  <a:lnTo>
                    <a:pt x="590" y="303"/>
                  </a:lnTo>
                  <a:lnTo>
                    <a:pt x="591" y="289"/>
                  </a:lnTo>
                  <a:lnTo>
                    <a:pt x="586" y="277"/>
                  </a:lnTo>
                  <a:lnTo>
                    <a:pt x="593" y="277"/>
                  </a:lnTo>
                  <a:lnTo>
                    <a:pt x="597" y="277"/>
                  </a:lnTo>
                  <a:lnTo>
                    <a:pt x="597" y="263"/>
                  </a:lnTo>
                  <a:lnTo>
                    <a:pt x="597" y="249"/>
                  </a:lnTo>
                  <a:lnTo>
                    <a:pt x="597" y="238"/>
                  </a:lnTo>
                  <a:lnTo>
                    <a:pt x="595" y="223"/>
                  </a:lnTo>
                  <a:lnTo>
                    <a:pt x="595" y="209"/>
                  </a:lnTo>
                  <a:lnTo>
                    <a:pt x="595" y="201"/>
                  </a:lnTo>
                  <a:lnTo>
                    <a:pt x="595" y="165"/>
                  </a:lnTo>
                  <a:lnTo>
                    <a:pt x="595" y="155"/>
                  </a:lnTo>
                  <a:lnTo>
                    <a:pt x="595" y="135"/>
                  </a:lnTo>
                  <a:lnTo>
                    <a:pt x="595" y="117"/>
                  </a:lnTo>
                  <a:lnTo>
                    <a:pt x="594" y="86"/>
                  </a:lnTo>
                  <a:lnTo>
                    <a:pt x="593" y="79"/>
                  </a:lnTo>
                  <a:lnTo>
                    <a:pt x="590" y="74"/>
                  </a:lnTo>
                  <a:lnTo>
                    <a:pt x="580" y="70"/>
                  </a:lnTo>
                  <a:lnTo>
                    <a:pt x="563" y="51"/>
                  </a:lnTo>
                  <a:lnTo>
                    <a:pt x="563" y="48"/>
                  </a:lnTo>
                  <a:lnTo>
                    <a:pt x="579" y="34"/>
                  </a:lnTo>
                  <a:lnTo>
                    <a:pt x="584" y="13"/>
                  </a:lnTo>
                  <a:lnTo>
                    <a:pt x="570" y="13"/>
                  </a:lnTo>
                  <a:lnTo>
                    <a:pt x="551" y="15"/>
                  </a:lnTo>
                  <a:lnTo>
                    <a:pt x="534" y="15"/>
                  </a:lnTo>
                  <a:lnTo>
                    <a:pt x="533" y="15"/>
                  </a:lnTo>
                  <a:lnTo>
                    <a:pt x="514" y="15"/>
                  </a:lnTo>
                  <a:lnTo>
                    <a:pt x="478" y="15"/>
                  </a:lnTo>
                  <a:lnTo>
                    <a:pt x="476" y="15"/>
                  </a:lnTo>
                  <a:lnTo>
                    <a:pt x="475" y="15"/>
                  </a:lnTo>
                  <a:lnTo>
                    <a:pt x="457" y="15"/>
                  </a:lnTo>
                  <a:lnTo>
                    <a:pt x="447" y="15"/>
                  </a:lnTo>
                  <a:lnTo>
                    <a:pt x="421" y="13"/>
                  </a:lnTo>
                  <a:lnTo>
                    <a:pt x="418" y="13"/>
                  </a:lnTo>
                  <a:lnTo>
                    <a:pt x="400" y="13"/>
                  </a:lnTo>
                  <a:lnTo>
                    <a:pt x="381" y="13"/>
                  </a:lnTo>
                  <a:lnTo>
                    <a:pt x="353" y="13"/>
                  </a:lnTo>
                  <a:lnTo>
                    <a:pt x="346" y="13"/>
                  </a:lnTo>
                  <a:lnTo>
                    <a:pt x="333" y="13"/>
                  </a:lnTo>
                  <a:lnTo>
                    <a:pt x="324" y="13"/>
                  </a:lnTo>
                  <a:lnTo>
                    <a:pt x="324" y="12"/>
                  </a:lnTo>
                  <a:lnTo>
                    <a:pt x="288" y="11"/>
                  </a:lnTo>
                  <a:lnTo>
                    <a:pt x="286" y="11"/>
                  </a:lnTo>
                  <a:lnTo>
                    <a:pt x="285" y="11"/>
                  </a:lnTo>
                  <a:lnTo>
                    <a:pt x="239" y="11"/>
                  </a:lnTo>
                  <a:lnTo>
                    <a:pt x="230" y="9"/>
                  </a:lnTo>
                  <a:lnTo>
                    <a:pt x="173" y="8"/>
                  </a:lnTo>
                  <a:lnTo>
                    <a:pt x="163" y="8"/>
                  </a:lnTo>
                  <a:lnTo>
                    <a:pt x="135" y="5"/>
                  </a:lnTo>
                  <a:lnTo>
                    <a:pt x="102" y="4"/>
                  </a:lnTo>
                  <a:lnTo>
                    <a:pt x="98" y="4"/>
                  </a:lnTo>
                  <a:lnTo>
                    <a:pt x="49" y="1"/>
                  </a:lnTo>
                  <a:lnTo>
                    <a:pt x="22" y="1"/>
                  </a:lnTo>
                  <a:lnTo>
                    <a:pt x="18" y="0"/>
                  </a:lnTo>
                  <a:lnTo>
                    <a:pt x="18" y="6"/>
                  </a:lnTo>
                  <a:lnTo>
                    <a:pt x="18" y="20"/>
                  </a:lnTo>
                  <a:lnTo>
                    <a:pt x="13" y="74"/>
                  </a:lnTo>
                  <a:lnTo>
                    <a:pt x="13" y="79"/>
                  </a:lnTo>
                  <a:lnTo>
                    <a:pt x="12" y="101"/>
                  </a:lnTo>
                  <a:lnTo>
                    <a:pt x="13" y="102"/>
                  </a:lnTo>
                  <a:lnTo>
                    <a:pt x="11" y="102"/>
                  </a:lnTo>
                  <a:lnTo>
                    <a:pt x="9" y="129"/>
                  </a:lnTo>
                  <a:lnTo>
                    <a:pt x="9" y="148"/>
                  </a:lnTo>
                  <a:lnTo>
                    <a:pt x="8" y="155"/>
                  </a:lnTo>
                  <a:lnTo>
                    <a:pt x="6" y="183"/>
                  </a:lnTo>
                  <a:lnTo>
                    <a:pt x="6" y="191"/>
                  </a:lnTo>
                  <a:lnTo>
                    <a:pt x="6" y="194"/>
                  </a:lnTo>
                  <a:lnTo>
                    <a:pt x="5" y="209"/>
                  </a:lnTo>
                  <a:lnTo>
                    <a:pt x="4" y="226"/>
                  </a:lnTo>
                  <a:lnTo>
                    <a:pt x="4" y="237"/>
                  </a:lnTo>
                  <a:lnTo>
                    <a:pt x="2" y="249"/>
                  </a:lnTo>
                  <a:lnTo>
                    <a:pt x="1" y="263"/>
                  </a:lnTo>
                  <a:lnTo>
                    <a:pt x="1" y="264"/>
                  </a:lnTo>
                  <a:lnTo>
                    <a:pt x="1" y="266"/>
                  </a:lnTo>
                  <a:lnTo>
                    <a:pt x="1" y="277"/>
                  </a:lnTo>
                  <a:lnTo>
                    <a:pt x="0" y="305"/>
                  </a:lnTo>
                  <a:lnTo>
                    <a:pt x="0" y="317"/>
                  </a:lnTo>
                  <a:lnTo>
                    <a:pt x="1" y="319"/>
                  </a:lnTo>
                  <a:lnTo>
                    <a:pt x="2" y="319"/>
                  </a:lnTo>
                  <a:lnTo>
                    <a:pt x="42" y="320"/>
                  </a:lnTo>
                  <a:lnTo>
                    <a:pt x="62" y="320"/>
                  </a:lnTo>
                  <a:lnTo>
                    <a:pt x="65" y="321"/>
                  </a:lnTo>
                  <a:lnTo>
                    <a:pt x="81" y="323"/>
                  </a:lnTo>
                  <a:lnTo>
                    <a:pt x="91" y="323"/>
                  </a:lnTo>
                  <a:lnTo>
                    <a:pt x="94" y="323"/>
                  </a:lnTo>
                  <a:lnTo>
                    <a:pt x="98" y="323"/>
                  </a:lnTo>
                  <a:lnTo>
                    <a:pt x="123" y="324"/>
                  </a:lnTo>
                  <a:lnTo>
                    <a:pt x="141" y="325"/>
                  </a:lnTo>
                  <a:lnTo>
                    <a:pt x="153" y="325"/>
                  </a:lnTo>
                  <a:lnTo>
                    <a:pt x="180" y="327"/>
                  </a:lnTo>
                  <a:lnTo>
                    <a:pt x="185" y="327"/>
                  </a:lnTo>
                  <a:lnTo>
                    <a:pt x="221" y="328"/>
                  </a:lnTo>
                  <a:lnTo>
                    <a:pt x="252" y="330"/>
                  </a:lnTo>
                  <a:lnTo>
                    <a:pt x="278" y="330"/>
                  </a:lnTo>
                  <a:lnTo>
                    <a:pt x="302" y="330"/>
                  </a:lnTo>
                  <a:lnTo>
                    <a:pt x="354" y="331"/>
                  </a:lnTo>
                  <a:lnTo>
                    <a:pt x="376" y="331"/>
                  </a:lnTo>
                  <a:lnTo>
                    <a:pt x="436" y="332"/>
                  </a:lnTo>
                  <a:lnTo>
                    <a:pt x="446" y="342"/>
                  </a:lnTo>
                  <a:lnTo>
                    <a:pt x="451" y="345"/>
                  </a:lnTo>
                  <a:lnTo>
                    <a:pt x="455" y="346"/>
                  </a:lnTo>
                  <a:lnTo>
                    <a:pt x="464" y="349"/>
                  </a:lnTo>
                  <a:lnTo>
                    <a:pt x="476" y="357"/>
                  </a:lnTo>
                  <a:lnTo>
                    <a:pt x="486" y="346"/>
                  </a:lnTo>
                  <a:lnTo>
                    <a:pt x="504" y="349"/>
                  </a:lnTo>
                  <a:lnTo>
                    <a:pt x="507" y="349"/>
                  </a:lnTo>
                  <a:lnTo>
                    <a:pt x="515" y="346"/>
                  </a:lnTo>
                  <a:lnTo>
                    <a:pt x="516" y="348"/>
                  </a:lnTo>
                  <a:lnTo>
                    <a:pt x="536" y="346"/>
                  </a:lnTo>
                  <a:lnTo>
                    <a:pt x="543" y="353"/>
                  </a:lnTo>
                </a:path>
              </a:pathLst>
            </a:custGeom>
            <a:noFill/>
            <a:ln w="6350" cap="rnd">
              <a:solidFill>
                <a:srgbClr val="990000"/>
              </a:solidFill>
              <a:round/>
              <a:headEnd/>
              <a:tailEnd/>
            </a:ln>
          </p:spPr>
          <p:txBody>
            <a:bodyPr/>
            <a:lstStyle/>
            <a:p>
              <a:endParaRPr lang="en-US" dirty="0"/>
            </a:p>
          </p:txBody>
        </p:sp>
        <p:sp>
          <p:nvSpPr>
            <p:cNvPr id="46" name="Freeform 237"/>
            <p:cNvSpPr>
              <a:spLocks/>
            </p:cNvSpPr>
            <p:nvPr/>
          </p:nvSpPr>
          <p:spPr bwMode="auto">
            <a:xfrm>
              <a:off x="2668" y="2770"/>
              <a:ext cx="484" cy="435"/>
            </a:xfrm>
            <a:custGeom>
              <a:avLst/>
              <a:gdLst>
                <a:gd name="T0" fmla="*/ 298 w 487"/>
                <a:gd name="T1" fmla="*/ 222 h 430"/>
                <a:gd name="T2" fmla="*/ 325 w 487"/>
                <a:gd name="T3" fmla="*/ 218 h 430"/>
                <a:gd name="T4" fmla="*/ 351 w 487"/>
                <a:gd name="T5" fmla="*/ 216 h 430"/>
                <a:gd name="T6" fmla="*/ 397 w 487"/>
                <a:gd name="T7" fmla="*/ 212 h 430"/>
                <a:gd name="T8" fmla="*/ 391 w 487"/>
                <a:gd name="T9" fmla="*/ 251 h 430"/>
                <a:gd name="T10" fmla="*/ 414 w 487"/>
                <a:gd name="T11" fmla="*/ 294 h 430"/>
                <a:gd name="T12" fmla="*/ 397 w 487"/>
                <a:gd name="T13" fmla="*/ 324 h 430"/>
                <a:gd name="T14" fmla="*/ 423 w 487"/>
                <a:gd name="T15" fmla="*/ 323 h 430"/>
                <a:gd name="T16" fmla="*/ 456 w 487"/>
                <a:gd name="T17" fmla="*/ 327 h 430"/>
                <a:gd name="T18" fmla="*/ 436 w 487"/>
                <a:gd name="T19" fmla="*/ 359 h 430"/>
                <a:gd name="T20" fmla="*/ 431 w 487"/>
                <a:gd name="T21" fmla="*/ 363 h 430"/>
                <a:gd name="T22" fmla="*/ 432 w 487"/>
                <a:gd name="T23" fmla="*/ 389 h 430"/>
                <a:gd name="T24" fmla="*/ 474 w 487"/>
                <a:gd name="T25" fmla="*/ 404 h 430"/>
                <a:gd name="T26" fmla="*/ 470 w 487"/>
                <a:gd name="T27" fmla="*/ 433 h 430"/>
                <a:gd name="T28" fmla="*/ 448 w 487"/>
                <a:gd name="T29" fmla="*/ 436 h 430"/>
                <a:gd name="T30" fmla="*/ 435 w 487"/>
                <a:gd name="T31" fmla="*/ 409 h 430"/>
                <a:gd name="T32" fmla="*/ 368 w 487"/>
                <a:gd name="T33" fmla="*/ 430 h 430"/>
                <a:gd name="T34" fmla="*/ 361 w 487"/>
                <a:gd name="T35" fmla="*/ 412 h 430"/>
                <a:gd name="T36" fmla="*/ 327 w 487"/>
                <a:gd name="T37" fmla="*/ 429 h 430"/>
                <a:gd name="T38" fmla="*/ 287 w 487"/>
                <a:gd name="T39" fmla="*/ 429 h 430"/>
                <a:gd name="T40" fmla="*/ 270 w 487"/>
                <a:gd name="T41" fmla="*/ 393 h 430"/>
                <a:gd name="T42" fmla="*/ 236 w 487"/>
                <a:gd name="T43" fmla="*/ 378 h 430"/>
                <a:gd name="T44" fmla="*/ 214 w 487"/>
                <a:gd name="T45" fmla="*/ 367 h 430"/>
                <a:gd name="T46" fmla="*/ 200 w 487"/>
                <a:gd name="T47" fmla="*/ 363 h 430"/>
                <a:gd name="T48" fmla="*/ 225 w 487"/>
                <a:gd name="T49" fmla="*/ 384 h 430"/>
                <a:gd name="T50" fmla="*/ 189 w 487"/>
                <a:gd name="T51" fmla="*/ 385 h 430"/>
                <a:gd name="T52" fmla="*/ 84 w 487"/>
                <a:gd name="T53" fmla="*/ 370 h 430"/>
                <a:gd name="T54" fmla="*/ 26 w 487"/>
                <a:gd name="T55" fmla="*/ 364 h 430"/>
                <a:gd name="T56" fmla="*/ 41 w 487"/>
                <a:gd name="T57" fmla="*/ 342 h 430"/>
                <a:gd name="T58" fmla="*/ 37 w 487"/>
                <a:gd name="T59" fmla="*/ 303 h 430"/>
                <a:gd name="T60" fmla="*/ 52 w 487"/>
                <a:gd name="T61" fmla="*/ 250 h 430"/>
                <a:gd name="T62" fmla="*/ 33 w 487"/>
                <a:gd name="T63" fmla="*/ 181 h 430"/>
                <a:gd name="T64" fmla="*/ 19 w 487"/>
                <a:gd name="T65" fmla="*/ 142 h 430"/>
                <a:gd name="T66" fmla="*/ 4 w 487"/>
                <a:gd name="T67" fmla="*/ 124 h 430"/>
                <a:gd name="T68" fmla="*/ 2 w 487"/>
                <a:gd name="T69" fmla="*/ 82 h 430"/>
                <a:gd name="T70" fmla="*/ 0 w 487"/>
                <a:gd name="T71" fmla="*/ 45 h 430"/>
                <a:gd name="T72" fmla="*/ 0 w 487"/>
                <a:gd name="T73" fmla="*/ 11 h 430"/>
                <a:gd name="T74" fmla="*/ 31 w 487"/>
                <a:gd name="T75" fmla="*/ 11 h 430"/>
                <a:gd name="T76" fmla="*/ 48 w 487"/>
                <a:gd name="T77" fmla="*/ 9 h 430"/>
                <a:gd name="T78" fmla="*/ 73 w 487"/>
                <a:gd name="T79" fmla="*/ 9 h 430"/>
                <a:gd name="T80" fmla="*/ 114 w 487"/>
                <a:gd name="T81" fmla="*/ 6 h 430"/>
                <a:gd name="T82" fmla="*/ 217 w 487"/>
                <a:gd name="T83" fmla="*/ 1 h 430"/>
                <a:gd name="T84" fmla="*/ 234 w 487"/>
                <a:gd name="T85" fmla="*/ 1 h 430"/>
                <a:gd name="T86" fmla="*/ 254 w 487"/>
                <a:gd name="T87" fmla="*/ 0 h 430"/>
                <a:gd name="T88" fmla="*/ 265 w 487"/>
                <a:gd name="T89" fmla="*/ 49 h 430"/>
                <a:gd name="T90" fmla="*/ 275 w 487"/>
                <a:gd name="T91" fmla="*/ 89 h 430"/>
                <a:gd name="T92" fmla="*/ 270 w 487"/>
                <a:gd name="T93" fmla="*/ 96 h 430"/>
                <a:gd name="T94" fmla="*/ 268 w 487"/>
                <a:gd name="T95" fmla="*/ 110 h 430"/>
                <a:gd name="T96" fmla="*/ 248 w 487"/>
                <a:gd name="T97" fmla="*/ 141 h 430"/>
                <a:gd name="T98" fmla="*/ 234 w 487"/>
                <a:gd name="T99" fmla="*/ 153 h 430"/>
                <a:gd name="T100" fmla="*/ 229 w 487"/>
                <a:gd name="T101" fmla="*/ 225 h 430"/>
                <a:gd name="T102" fmla="*/ 268 w 487"/>
                <a:gd name="T103" fmla="*/ 223 h 430"/>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487"/>
                <a:gd name="T157" fmla="*/ 0 h 430"/>
                <a:gd name="T158" fmla="*/ 487 w 487"/>
                <a:gd name="T159" fmla="*/ 430 h 430"/>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487" h="430">
                  <a:moveTo>
                    <a:pt x="272" y="217"/>
                  </a:moveTo>
                  <a:lnTo>
                    <a:pt x="281" y="217"/>
                  </a:lnTo>
                  <a:lnTo>
                    <a:pt x="287" y="217"/>
                  </a:lnTo>
                  <a:lnTo>
                    <a:pt x="302" y="216"/>
                  </a:lnTo>
                  <a:lnTo>
                    <a:pt x="309" y="215"/>
                  </a:lnTo>
                  <a:lnTo>
                    <a:pt x="315" y="215"/>
                  </a:lnTo>
                  <a:lnTo>
                    <a:pt x="327" y="215"/>
                  </a:lnTo>
                  <a:lnTo>
                    <a:pt x="329" y="213"/>
                  </a:lnTo>
                  <a:lnTo>
                    <a:pt x="333" y="213"/>
                  </a:lnTo>
                  <a:lnTo>
                    <a:pt x="344" y="212"/>
                  </a:lnTo>
                  <a:lnTo>
                    <a:pt x="347" y="212"/>
                  </a:lnTo>
                  <a:lnTo>
                    <a:pt x="355" y="212"/>
                  </a:lnTo>
                  <a:lnTo>
                    <a:pt x="367" y="211"/>
                  </a:lnTo>
                  <a:lnTo>
                    <a:pt x="394" y="208"/>
                  </a:lnTo>
                  <a:lnTo>
                    <a:pt x="401" y="208"/>
                  </a:lnTo>
                  <a:lnTo>
                    <a:pt x="404" y="208"/>
                  </a:lnTo>
                  <a:lnTo>
                    <a:pt x="402" y="216"/>
                  </a:lnTo>
                  <a:lnTo>
                    <a:pt x="397" y="236"/>
                  </a:lnTo>
                  <a:lnTo>
                    <a:pt x="395" y="245"/>
                  </a:lnTo>
                  <a:lnTo>
                    <a:pt x="405" y="262"/>
                  </a:lnTo>
                  <a:lnTo>
                    <a:pt x="406" y="262"/>
                  </a:lnTo>
                  <a:lnTo>
                    <a:pt x="412" y="267"/>
                  </a:lnTo>
                  <a:lnTo>
                    <a:pt x="420" y="288"/>
                  </a:lnTo>
                  <a:lnTo>
                    <a:pt x="430" y="295"/>
                  </a:lnTo>
                  <a:lnTo>
                    <a:pt x="420" y="299"/>
                  </a:lnTo>
                  <a:lnTo>
                    <a:pt x="411" y="313"/>
                  </a:lnTo>
                  <a:lnTo>
                    <a:pt x="401" y="316"/>
                  </a:lnTo>
                  <a:lnTo>
                    <a:pt x="411" y="323"/>
                  </a:lnTo>
                  <a:lnTo>
                    <a:pt x="416" y="330"/>
                  </a:lnTo>
                  <a:lnTo>
                    <a:pt x="423" y="330"/>
                  </a:lnTo>
                  <a:lnTo>
                    <a:pt x="429" y="315"/>
                  </a:lnTo>
                  <a:lnTo>
                    <a:pt x="434" y="312"/>
                  </a:lnTo>
                  <a:lnTo>
                    <a:pt x="445" y="308"/>
                  </a:lnTo>
                  <a:lnTo>
                    <a:pt x="462" y="295"/>
                  </a:lnTo>
                  <a:lnTo>
                    <a:pt x="462" y="319"/>
                  </a:lnTo>
                  <a:lnTo>
                    <a:pt x="458" y="322"/>
                  </a:lnTo>
                  <a:lnTo>
                    <a:pt x="458" y="327"/>
                  </a:lnTo>
                  <a:lnTo>
                    <a:pt x="444" y="341"/>
                  </a:lnTo>
                  <a:lnTo>
                    <a:pt x="442" y="351"/>
                  </a:lnTo>
                  <a:lnTo>
                    <a:pt x="437" y="345"/>
                  </a:lnTo>
                  <a:lnTo>
                    <a:pt x="437" y="355"/>
                  </a:lnTo>
                  <a:lnTo>
                    <a:pt x="424" y="351"/>
                  </a:lnTo>
                  <a:lnTo>
                    <a:pt x="437" y="355"/>
                  </a:lnTo>
                  <a:lnTo>
                    <a:pt x="424" y="356"/>
                  </a:lnTo>
                  <a:lnTo>
                    <a:pt x="436" y="369"/>
                  </a:lnTo>
                  <a:lnTo>
                    <a:pt x="429" y="369"/>
                  </a:lnTo>
                  <a:lnTo>
                    <a:pt x="438" y="381"/>
                  </a:lnTo>
                  <a:lnTo>
                    <a:pt x="451" y="381"/>
                  </a:lnTo>
                  <a:lnTo>
                    <a:pt x="465" y="388"/>
                  </a:lnTo>
                  <a:lnTo>
                    <a:pt x="470" y="385"/>
                  </a:lnTo>
                  <a:lnTo>
                    <a:pt x="480" y="394"/>
                  </a:lnTo>
                  <a:lnTo>
                    <a:pt x="486" y="395"/>
                  </a:lnTo>
                  <a:lnTo>
                    <a:pt x="484" y="413"/>
                  </a:lnTo>
                  <a:lnTo>
                    <a:pt x="477" y="413"/>
                  </a:lnTo>
                  <a:lnTo>
                    <a:pt x="476" y="423"/>
                  </a:lnTo>
                  <a:lnTo>
                    <a:pt x="476" y="422"/>
                  </a:lnTo>
                  <a:lnTo>
                    <a:pt x="466" y="412"/>
                  </a:lnTo>
                  <a:lnTo>
                    <a:pt x="455" y="427"/>
                  </a:lnTo>
                  <a:lnTo>
                    <a:pt x="454" y="426"/>
                  </a:lnTo>
                  <a:lnTo>
                    <a:pt x="455" y="423"/>
                  </a:lnTo>
                  <a:lnTo>
                    <a:pt x="454" y="413"/>
                  </a:lnTo>
                  <a:lnTo>
                    <a:pt x="451" y="413"/>
                  </a:lnTo>
                  <a:lnTo>
                    <a:pt x="441" y="399"/>
                  </a:lnTo>
                  <a:lnTo>
                    <a:pt x="417" y="392"/>
                  </a:lnTo>
                  <a:lnTo>
                    <a:pt x="402" y="395"/>
                  </a:lnTo>
                  <a:lnTo>
                    <a:pt x="387" y="410"/>
                  </a:lnTo>
                  <a:lnTo>
                    <a:pt x="372" y="420"/>
                  </a:lnTo>
                  <a:lnTo>
                    <a:pt x="361" y="423"/>
                  </a:lnTo>
                  <a:lnTo>
                    <a:pt x="369" y="420"/>
                  </a:lnTo>
                  <a:lnTo>
                    <a:pt x="373" y="416"/>
                  </a:lnTo>
                  <a:lnTo>
                    <a:pt x="365" y="402"/>
                  </a:lnTo>
                  <a:lnTo>
                    <a:pt x="358" y="402"/>
                  </a:lnTo>
                  <a:lnTo>
                    <a:pt x="355" y="409"/>
                  </a:lnTo>
                  <a:lnTo>
                    <a:pt x="348" y="406"/>
                  </a:lnTo>
                  <a:lnTo>
                    <a:pt x="331" y="419"/>
                  </a:lnTo>
                  <a:lnTo>
                    <a:pt x="320" y="429"/>
                  </a:lnTo>
                  <a:lnTo>
                    <a:pt x="317" y="429"/>
                  </a:lnTo>
                  <a:lnTo>
                    <a:pt x="308" y="417"/>
                  </a:lnTo>
                  <a:lnTo>
                    <a:pt x="291" y="419"/>
                  </a:lnTo>
                  <a:lnTo>
                    <a:pt x="265" y="401"/>
                  </a:lnTo>
                  <a:lnTo>
                    <a:pt x="272" y="402"/>
                  </a:lnTo>
                  <a:lnTo>
                    <a:pt x="277" y="395"/>
                  </a:lnTo>
                  <a:lnTo>
                    <a:pt x="274" y="384"/>
                  </a:lnTo>
                  <a:lnTo>
                    <a:pt x="251" y="379"/>
                  </a:lnTo>
                  <a:lnTo>
                    <a:pt x="247" y="381"/>
                  </a:lnTo>
                  <a:lnTo>
                    <a:pt x="245" y="369"/>
                  </a:lnTo>
                  <a:lnTo>
                    <a:pt x="238" y="370"/>
                  </a:lnTo>
                  <a:lnTo>
                    <a:pt x="238" y="358"/>
                  </a:lnTo>
                  <a:lnTo>
                    <a:pt x="226" y="356"/>
                  </a:lnTo>
                  <a:lnTo>
                    <a:pt x="215" y="362"/>
                  </a:lnTo>
                  <a:lnTo>
                    <a:pt x="216" y="359"/>
                  </a:lnTo>
                  <a:lnTo>
                    <a:pt x="215" y="358"/>
                  </a:lnTo>
                  <a:lnTo>
                    <a:pt x="215" y="349"/>
                  </a:lnTo>
                  <a:lnTo>
                    <a:pt x="205" y="349"/>
                  </a:lnTo>
                  <a:lnTo>
                    <a:pt x="202" y="355"/>
                  </a:lnTo>
                  <a:lnTo>
                    <a:pt x="188" y="360"/>
                  </a:lnTo>
                  <a:lnTo>
                    <a:pt x="204" y="373"/>
                  </a:lnTo>
                  <a:lnTo>
                    <a:pt x="219" y="372"/>
                  </a:lnTo>
                  <a:lnTo>
                    <a:pt x="227" y="376"/>
                  </a:lnTo>
                  <a:lnTo>
                    <a:pt x="227" y="385"/>
                  </a:lnTo>
                  <a:lnTo>
                    <a:pt x="216" y="385"/>
                  </a:lnTo>
                  <a:lnTo>
                    <a:pt x="199" y="377"/>
                  </a:lnTo>
                  <a:lnTo>
                    <a:pt x="191" y="377"/>
                  </a:lnTo>
                  <a:lnTo>
                    <a:pt x="181" y="383"/>
                  </a:lnTo>
                  <a:lnTo>
                    <a:pt x="147" y="381"/>
                  </a:lnTo>
                  <a:lnTo>
                    <a:pt x="113" y="367"/>
                  </a:lnTo>
                  <a:lnTo>
                    <a:pt x="86" y="362"/>
                  </a:lnTo>
                  <a:lnTo>
                    <a:pt x="40" y="369"/>
                  </a:lnTo>
                  <a:lnTo>
                    <a:pt x="33" y="379"/>
                  </a:lnTo>
                  <a:lnTo>
                    <a:pt x="29" y="369"/>
                  </a:lnTo>
                  <a:lnTo>
                    <a:pt x="26" y="356"/>
                  </a:lnTo>
                  <a:lnTo>
                    <a:pt x="30" y="355"/>
                  </a:lnTo>
                  <a:lnTo>
                    <a:pt x="37" y="340"/>
                  </a:lnTo>
                  <a:lnTo>
                    <a:pt x="40" y="335"/>
                  </a:lnTo>
                  <a:lnTo>
                    <a:pt x="41" y="334"/>
                  </a:lnTo>
                  <a:lnTo>
                    <a:pt x="43" y="326"/>
                  </a:lnTo>
                  <a:lnTo>
                    <a:pt x="43" y="313"/>
                  </a:lnTo>
                  <a:lnTo>
                    <a:pt x="37" y="305"/>
                  </a:lnTo>
                  <a:lnTo>
                    <a:pt x="37" y="297"/>
                  </a:lnTo>
                  <a:lnTo>
                    <a:pt x="37" y="295"/>
                  </a:lnTo>
                  <a:lnTo>
                    <a:pt x="40" y="286"/>
                  </a:lnTo>
                  <a:lnTo>
                    <a:pt x="48" y="258"/>
                  </a:lnTo>
                  <a:lnTo>
                    <a:pt x="52" y="244"/>
                  </a:lnTo>
                  <a:lnTo>
                    <a:pt x="49" y="230"/>
                  </a:lnTo>
                  <a:lnTo>
                    <a:pt x="52" y="211"/>
                  </a:lnTo>
                  <a:lnTo>
                    <a:pt x="47" y="211"/>
                  </a:lnTo>
                  <a:lnTo>
                    <a:pt x="33" y="177"/>
                  </a:lnTo>
                  <a:lnTo>
                    <a:pt x="34" y="176"/>
                  </a:lnTo>
                  <a:lnTo>
                    <a:pt x="23" y="167"/>
                  </a:lnTo>
                  <a:lnTo>
                    <a:pt x="23" y="149"/>
                  </a:lnTo>
                  <a:lnTo>
                    <a:pt x="19" y="138"/>
                  </a:lnTo>
                  <a:lnTo>
                    <a:pt x="6" y="127"/>
                  </a:lnTo>
                  <a:lnTo>
                    <a:pt x="6" y="124"/>
                  </a:lnTo>
                  <a:lnTo>
                    <a:pt x="5" y="124"/>
                  </a:lnTo>
                  <a:lnTo>
                    <a:pt x="4" y="122"/>
                  </a:lnTo>
                  <a:lnTo>
                    <a:pt x="2" y="101"/>
                  </a:lnTo>
                  <a:lnTo>
                    <a:pt x="2" y="95"/>
                  </a:lnTo>
                  <a:lnTo>
                    <a:pt x="2" y="81"/>
                  </a:lnTo>
                  <a:lnTo>
                    <a:pt x="2" y="80"/>
                  </a:lnTo>
                  <a:lnTo>
                    <a:pt x="1" y="68"/>
                  </a:lnTo>
                  <a:lnTo>
                    <a:pt x="1" y="54"/>
                  </a:lnTo>
                  <a:lnTo>
                    <a:pt x="0" y="47"/>
                  </a:lnTo>
                  <a:lnTo>
                    <a:pt x="0" y="43"/>
                  </a:lnTo>
                  <a:lnTo>
                    <a:pt x="0" y="41"/>
                  </a:lnTo>
                  <a:lnTo>
                    <a:pt x="0" y="26"/>
                  </a:lnTo>
                  <a:lnTo>
                    <a:pt x="0" y="13"/>
                  </a:lnTo>
                  <a:lnTo>
                    <a:pt x="0" y="11"/>
                  </a:lnTo>
                  <a:lnTo>
                    <a:pt x="2" y="11"/>
                  </a:lnTo>
                  <a:lnTo>
                    <a:pt x="9" y="11"/>
                  </a:lnTo>
                  <a:lnTo>
                    <a:pt x="20" y="11"/>
                  </a:lnTo>
                  <a:lnTo>
                    <a:pt x="31" y="11"/>
                  </a:lnTo>
                  <a:lnTo>
                    <a:pt x="33" y="11"/>
                  </a:lnTo>
                  <a:lnTo>
                    <a:pt x="45" y="9"/>
                  </a:lnTo>
                  <a:lnTo>
                    <a:pt x="47" y="9"/>
                  </a:lnTo>
                  <a:lnTo>
                    <a:pt x="48" y="9"/>
                  </a:lnTo>
                  <a:lnTo>
                    <a:pt x="62" y="9"/>
                  </a:lnTo>
                  <a:lnTo>
                    <a:pt x="69" y="9"/>
                  </a:lnTo>
                  <a:lnTo>
                    <a:pt x="72" y="9"/>
                  </a:lnTo>
                  <a:lnTo>
                    <a:pt x="73" y="9"/>
                  </a:lnTo>
                  <a:lnTo>
                    <a:pt x="76" y="9"/>
                  </a:lnTo>
                  <a:lnTo>
                    <a:pt x="93" y="8"/>
                  </a:lnTo>
                  <a:lnTo>
                    <a:pt x="109" y="6"/>
                  </a:lnTo>
                  <a:lnTo>
                    <a:pt x="116" y="6"/>
                  </a:lnTo>
                  <a:lnTo>
                    <a:pt x="137" y="6"/>
                  </a:lnTo>
                  <a:lnTo>
                    <a:pt x="166" y="4"/>
                  </a:lnTo>
                  <a:lnTo>
                    <a:pt x="176" y="4"/>
                  </a:lnTo>
                  <a:lnTo>
                    <a:pt x="219" y="1"/>
                  </a:lnTo>
                  <a:lnTo>
                    <a:pt x="220" y="1"/>
                  </a:lnTo>
                  <a:lnTo>
                    <a:pt x="231" y="1"/>
                  </a:lnTo>
                  <a:lnTo>
                    <a:pt x="233" y="1"/>
                  </a:lnTo>
                  <a:lnTo>
                    <a:pt x="236" y="1"/>
                  </a:lnTo>
                  <a:lnTo>
                    <a:pt x="248" y="0"/>
                  </a:lnTo>
                  <a:lnTo>
                    <a:pt x="252" y="0"/>
                  </a:lnTo>
                  <a:lnTo>
                    <a:pt x="254" y="0"/>
                  </a:lnTo>
                  <a:lnTo>
                    <a:pt x="258" y="0"/>
                  </a:lnTo>
                  <a:lnTo>
                    <a:pt x="263" y="44"/>
                  </a:lnTo>
                  <a:lnTo>
                    <a:pt x="274" y="40"/>
                  </a:lnTo>
                  <a:lnTo>
                    <a:pt x="272" y="45"/>
                  </a:lnTo>
                  <a:lnTo>
                    <a:pt x="269" y="47"/>
                  </a:lnTo>
                  <a:lnTo>
                    <a:pt x="276" y="55"/>
                  </a:lnTo>
                  <a:lnTo>
                    <a:pt x="265" y="54"/>
                  </a:lnTo>
                  <a:lnTo>
                    <a:pt x="276" y="58"/>
                  </a:lnTo>
                  <a:lnTo>
                    <a:pt x="279" y="87"/>
                  </a:lnTo>
                  <a:lnTo>
                    <a:pt x="267" y="86"/>
                  </a:lnTo>
                  <a:lnTo>
                    <a:pt x="267" y="95"/>
                  </a:lnTo>
                  <a:lnTo>
                    <a:pt x="273" y="94"/>
                  </a:lnTo>
                  <a:lnTo>
                    <a:pt x="274" y="94"/>
                  </a:lnTo>
                  <a:lnTo>
                    <a:pt x="276" y="94"/>
                  </a:lnTo>
                  <a:lnTo>
                    <a:pt x="276" y="95"/>
                  </a:lnTo>
                  <a:lnTo>
                    <a:pt x="267" y="101"/>
                  </a:lnTo>
                  <a:lnTo>
                    <a:pt x="272" y="108"/>
                  </a:lnTo>
                  <a:lnTo>
                    <a:pt x="259" y="123"/>
                  </a:lnTo>
                  <a:lnTo>
                    <a:pt x="258" y="123"/>
                  </a:lnTo>
                  <a:lnTo>
                    <a:pt x="258" y="137"/>
                  </a:lnTo>
                  <a:lnTo>
                    <a:pt x="252" y="137"/>
                  </a:lnTo>
                  <a:lnTo>
                    <a:pt x="249" y="137"/>
                  </a:lnTo>
                  <a:lnTo>
                    <a:pt x="248" y="138"/>
                  </a:lnTo>
                  <a:lnTo>
                    <a:pt x="247" y="138"/>
                  </a:lnTo>
                  <a:lnTo>
                    <a:pt x="236" y="149"/>
                  </a:lnTo>
                  <a:lnTo>
                    <a:pt x="238" y="180"/>
                  </a:lnTo>
                  <a:lnTo>
                    <a:pt x="231" y="199"/>
                  </a:lnTo>
                  <a:lnTo>
                    <a:pt x="229" y="206"/>
                  </a:lnTo>
                  <a:lnTo>
                    <a:pt x="231" y="219"/>
                  </a:lnTo>
                  <a:lnTo>
                    <a:pt x="229" y="220"/>
                  </a:lnTo>
                  <a:lnTo>
                    <a:pt x="252" y="219"/>
                  </a:lnTo>
                  <a:lnTo>
                    <a:pt x="265" y="219"/>
                  </a:lnTo>
                  <a:lnTo>
                    <a:pt x="272" y="217"/>
                  </a:lnTo>
                </a:path>
              </a:pathLst>
            </a:custGeom>
            <a:solidFill>
              <a:srgbClr val="CC3300"/>
            </a:solidFill>
            <a:ln w="6350" cap="rnd">
              <a:solidFill>
                <a:srgbClr val="990000"/>
              </a:solidFill>
              <a:round/>
              <a:headEnd/>
              <a:tailEnd/>
            </a:ln>
          </p:spPr>
          <p:txBody>
            <a:bodyPr/>
            <a:lstStyle/>
            <a:p>
              <a:endParaRPr lang="en-US" dirty="0"/>
            </a:p>
          </p:txBody>
        </p:sp>
        <p:sp>
          <p:nvSpPr>
            <p:cNvPr id="47" name="Freeform 238"/>
            <p:cNvSpPr>
              <a:spLocks/>
            </p:cNvSpPr>
            <p:nvPr/>
          </p:nvSpPr>
          <p:spPr bwMode="auto">
            <a:xfrm>
              <a:off x="2602" y="2377"/>
              <a:ext cx="432" cy="406"/>
            </a:xfrm>
            <a:custGeom>
              <a:avLst/>
              <a:gdLst>
                <a:gd name="T0" fmla="*/ 15 w 434"/>
                <a:gd name="T1" fmla="*/ 113 h 401"/>
                <a:gd name="T2" fmla="*/ 18 w 434"/>
                <a:gd name="T3" fmla="*/ 134 h 401"/>
                <a:gd name="T4" fmla="*/ 19 w 434"/>
                <a:gd name="T5" fmla="*/ 145 h 401"/>
                <a:gd name="T6" fmla="*/ 20 w 434"/>
                <a:gd name="T7" fmla="*/ 162 h 401"/>
                <a:gd name="T8" fmla="*/ 20 w 434"/>
                <a:gd name="T9" fmla="*/ 202 h 401"/>
                <a:gd name="T10" fmla="*/ 20 w 434"/>
                <a:gd name="T11" fmla="*/ 231 h 401"/>
                <a:gd name="T12" fmla="*/ 22 w 434"/>
                <a:gd name="T13" fmla="*/ 274 h 401"/>
                <a:gd name="T14" fmla="*/ 22 w 434"/>
                <a:gd name="T15" fmla="*/ 306 h 401"/>
                <a:gd name="T16" fmla="*/ 22 w 434"/>
                <a:gd name="T17" fmla="*/ 314 h 401"/>
                <a:gd name="T18" fmla="*/ 43 w 434"/>
                <a:gd name="T19" fmla="*/ 346 h 401"/>
                <a:gd name="T20" fmla="*/ 62 w 434"/>
                <a:gd name="T21" fmla="*/ 372 h 401"/>
                <a:gd name="T22" fmla="*/ 63 w 434"/>
                <a:gd name="T23" fmla="*/ 398 h 401"/>
                <a:gd name="T24" fmla="*/ 74 w 434"/>
                <a:gd name="T25" fmla="*/ 410 h 401"/>
                <a:gd name="T26" fmla="*/ 98 w 434"/>
                <a:gd name="T27" fmla="*/ 410 h 401"/>
                <a:gd name="T28" fmla="*/ 111 w 434"/>
                <a:gd name="T29" fmla="*/ 408 h 401"/>
                <a:gd name="T30" fmla="*/ 135 w 434"/>
                <a:gd name="T31" fmla="*/ 408 h 401"/>
                <a:gd name="T32" fmla="*/ 156 w 434"/>
                <a:gd name="T33" fmla="*/ 407 h 401"/>
                <a:gd name="T34" fmla="*/ 200 w 434"/>
                <a:gd name="T35" fmla="*/ 405 h 401"/>
                <a:gd name="T36" fmla="*/ 282 w 434"/>
                <a:gd name="T37" fmla="*/ 400 h 401"/>
                <a:gd name="T38" fmla="*/ 296 w 434"/>
                <a:gd name="T39" fmla="*/ 400 h 401"/>
                <a:gd name="T40" fmla="*/ 315 w 434"/>
                <a:gd name="T41" fmla="*/ 398 h 401"/>
                <a:gd name="T42" fmla="*/ 321 w 434"/>
                <a:gd name="T43" fmla="*/ 353 h 401"/>
                <a:gd name="T44" fmla="*/ 311 w 434"/>
                <a:gd name="T45" fmla="*/ 349 h 401"/>
                <a:gd name="T46" fmla="*/ 310 w 434"/>
                <a:gd name="T47" fmla="*/ 335 h 401"/>
                <a:gd name="T48" fmla="*/ 327 w 434"/>
                <a:gd name="T49" fmla="*/ 312 h 401"/>
                <a:gd name="T50" fmla="*/ 329 w 434"/>
                <a:gd name="T51" fmla="*/ 271 h 401"/>
                <a:gd name="T52" fmla="*/ 342 w 434"/>
                <a:gd name="T53" fmla="*/ 244 h 401"/>
                <a:gd name="T54" fmla="*/ 352 w 434"/>
                <a:gd name="T55" fmla="*/ 249 h 401"/>
                <a:gd name="T56" fmla="*/ 360 w 434"/>
                <a:gd name="T57" fmla="*/ 210 h 401"/>
                <a:gd name="T58" fmla="*/ 358 w 434"/>
                <a:gd name="T59" fmla="*/ 199 h 401"/>
                <a:gd name="T60" fmla="*/ 367 w 434"/>
                <a:gd name="T61" fmla="*/ 198 h 401"/>
                <a:gd name="T62" fmla="*/ 372 w 434"/>
                <a:gd name="T63" fmla="*/ 188 h 401"/>
                <a:gd name="T64" fmla="*/ 384 w 434"/>
                <a:gd name="T65" fmla="*/ 179 h 401"/>
                <a:gd name="T66" fmla="*/ 391 w 434"/>
                <a:gd name="T67" fmla="*/ 154 h 401"/>
                <a:gd name="T68" fmla="*/ 391 w 434"/>
                <a:gd name="T69" fmla="*/ 120 h 401"/>
                <a:gd name="T70" fmla="*/ 390 w 434"/>
                <a:gd name="T71" fmla="*/ 118 h 401"/>
                <a:gd name="T72" fmla="*/ 409 w 434"/>
                <a:gd name="T73" fmla="*/ 106 h 401"/>
                <a:gd name="T74" fmla="*/ 429 w 434"/>
                <a:gd name="T75" fmla="*/ 63 h 401"/>
                <a:gd name="T76" fmla="*/ 405 w 434"/>
                <a:gd name="T77" fmla="*/ 56 h 401"/>
                <a:gd name="T78" fmla="*/ 376 w 434"/>
                <a:gd name="T79" fmla="*/ 58 h 401"/>
                <a:gd name="T80" fmla="*/ 370 w 434"/>
                <a:gd name="T81" fmla="*/ 45 h 401"/>
                <a:gd name="T82" fmla="*/ 383 w 434"/>
                <a:gd name="T83" fmla="*/ 27 h 401"/>
                <a:gd name="T84" fmla="*/ 370 w 434"/>
                <a:gd name="T85" fmla="*/ 1 h 401"/>
                <a:gd name="T86" fmla="*/ 331 w 434"/>
                <a:gd name="T87" fmla="*/ 4 h 401"/>
                <a:gd name="T88" fmla="*/ 319 w 434"/>
                <a:gd name="T89" fmla="*/ 5 h 401"/>
                <a:gd name="T90" fmla="*/ 292 w 434"/>
                <a:gd name="T91" fmla="*/ 6 h 401"/>
                <a:gd name="T92" fmla="*/ 272 w 434"/>
                <a:gd name="T93" fmla="*/ 8 h 401"/>
                <a:gd name="T94" fmla="*/ 261 w 434"/>
                <a:gd name="T95" fmla="*/ 9 h 401"/>
                <a:gd name="T96" fmla="*/ 222 w 434"/>
                <a:gd name="T97" fmla="*/ 11 h 401"/>
                <a:gd name="T98" fmla="*/ 210 w 434"/>
                <a:gd name="T99" fmla="*/ 11 h 401"/>
                <a:gd name="T100" fmla="*/ 177 w 434"/>
                <a:gd name="T101" fmla="*/ 13 h 401"/>
                <a:gd name="T102" fmla="*/ 156 w 434"/>
                <a:gd name="T103" fmla="*/ 15 h 401"/>
                <a:gd name="T104" fmla="*/ 124 w 434"/>
                <a:gd name="T105" fmla="*/ 16 h 401"/>
                <a:gd name="T106" fmla="*/ 106 w 434"/>
                <a:gd name="T107" fmla="*/ 18 h 401"/>
                <a:gd name="T108" fmla="*/ 79 w 434"/>
                <a:gd name="T109" fmla="*/ 18 h 401"/>
                <a:gd name="T110" fmla="*/ 59 w 434"/>
                <a:gd name="T111" fmla="*/ 19 h 401"/>
                <a:gd name="T112" fmla="*/ 20 w 434"/>
                <a:gd name="T113" fmla="*/ 20 h 401"/>
                <a:gd name="T114" fmla="*/ 2 w 434"/>
                <a:gd name="T115" fmla="*/ 34 h 401"/>
                <a:gd name="T116" fmla="*/ 6 w 434"/>
                <a:gd name="T117" fmla="*/ 64 h 401"/>
                <a:gd name="T118" fmla="*/ 12 w 434"/>
                <a:gd name="T119" fmla="*/ 99 h 40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434"/>
                <a:gd name="T181" fmla="*/ 0 h 401"/>
                <a:gd name="T182" fmla="*/ 434 w 434"/>
                <a:gd name="T183" fmla="*/ 401 h 40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434" h="401">
                  <a:moveTo>
                    <a:pt x="13" y="102"/>
                  </a:moveTo>
                  <a:lnTo>
                    <a:pt x="15" y="108"/>
                  </a:lnTo>
                  <a:lnTo>
                    <a:pt x="15" y="111"/>
                  </a:lnTo>
                  <a:lnTo>
                    <a:pt x="15" y="115"/>
                  </a:lnTo>
                  <a:lnTo>
                    <a:pt x="18" y="129"/>
                  </a:lnTo>
                  <a:lnTo>
                    <a:pt x="18" y="130"/>
                  </a:lnTo>
                  <a:lnTo>
                    <a:pt x="19" y="141"/>
                  </a:lnTo>
                  <a:lnTo>
                    <a:pt x="20" y="141"/>
                  </a:lnTo>
                  <a:lnTo>
                    <a:pt x="19" y="141"/>
                  </a:lnTo>
                  <a:lnTo>
                    <a:pt x="19" y="143"/>
                  </a:lnTo>
                  <a:lnTo>
                    <a:pt x="19" y="144"/>
                  </a:lnTo>
                  <a:lnTo>
                    <a:pt x="20" y="158"/>
                  </a:lnTo>
                  <a:lnTo>
                    <a:pt x="20" y="193"/>
                  </a:lnTo>
                  <a:lnTo>
                    <a:pt x="20" y="198"/>
                  </a:lnTo>
                  <a:lnTo>
                    <a:pt x="20" y="215"/>
                  </a:lnTo>
                  <a:lnTo>
                    <a:pt x="20" y="219"/>
                  </a:lnTo>
                  <a:lnTo>
                    <a:pt x="20" y="225"/>
                  </a:lnTo>
                  <a:lnTo>
                    <a:pt x="20" y="238"/>
                  </a:lnTo>
                  <a:lnTo>
                    <a:pt x="22" y="244"/>
                  </a:lnTo>
                  <a:lnTo>
                    <a:pt x="22" y="268"/>
                  </a:lnTo>
                  <a:lnTo>
                    <a:pt x="22" y="275"/>
                  </a:lnTo>
                  <a:lnTo>
                    <a:pt x="22" y="281"/>
                  </a:lnTo>
                  <a:lnTo>
                    <a:pt x="22" y="298"/>
                  </a:lnTo>
                  <a:lnTo>
                    <a:pt x="22" y="301"/>
                  </a:lnTo>
                  <a:lnTo>
                    <a:pt x="22" y="304"/>
                  </a:lnTo>
                  <a:lnTo>
                    <a:pt x="22" y="306"/>
                  </a:lnTo>
                  <a:lnTo>
                    <a:pt x="22" y="334"/>
                  </a:lnTo>
                  <a:lnTo>
                    <a:pt x="31" y="344"/>
                  </a:lnTo>
                  <a:lnTo>
                    <a:pt x="43" y="338"/>
                  </a:lnTo>
                  <a:lnTo>
                    <a:pt x="62" y="343"/>
                  </a:lnTo>
                  <a:lnTo>
                    <a:pt x="62" y="345"/>
                  </a:lnTo>
                  <a:lnTo>
                    <a:pt x="62" y="362"/>
                  </a:lnTo>
                  <a:lnTo>
                    <a:pt x="62" y="373"/>
                  </a:lnTo>
                  <a:lnTo>
                    <a:pt x="63" y="375"/>
                  </a:lnTo>
                  <a:lnTo>
                    <a:pt x="63" y="388"/>
                  </a:lnTo>
                  <a:lnTo>
                    <a:pt x="65" y="400"/>
                  </a:lnTo>
                  <a:lnTo>
                    <a:pt x="68" y="400"/>
                  </a:lnTo>
                  <a:lnTo>
                    <a:pt x="74" y="400"/>
                  </a:lnTo>
                  <a:lnTo>
                    <a:pt x="86" y="400"/>
                  </a:lnTo>
                  <a:lnTo>
                    <a:pt x="97" y="400"/>
                  </a:lnTo>
                  <a:lnTo>
                    <a:pt x="98" y="400"/>
                  </a:lnTo>
                  <a:lnTo>
                    <a:pt x="111" y="398"/>
                  </a:lnTo>
                  <a:lnTo>
                    <a:pt x="112" y="398"/>
                  </a:lnTo>
                  <a:lnTo>
                    <a:pt x="113" y="398"/>
                  </a:lnTo>
                  <a:lnTo>
                    <a:pt x="127" y="398"/>
                  </a:lnTo>
                  <a:lnTo>
                    <a:pt x="134" y="398"/>
                  </a:lnTo>
                  <a:lnTo>
                    <a:pt x="137" y="398"/>
                  </a:lnTo>
                  <a:lnTo>
                    <a:pt x="138" y="398"/>
                  </a:lnTo>
                  <a:lnTo>
                    <a:pt x="141" y="398"/>
                  </a:lnTo>
                  <a:lnTo>
                    <a:pt x="158" y="397"/>
                  </a:lnTo>
                  <a:lnTo>
                    <a:pt x="174" y="395"/>
                  </a:lnTo>
                  <a:lnTo>
                    <a:pt x="181" y="395"/>
                  </a:lnTo>
                  <a:lnTo>
                    <a:pt x="202" y="395"/>
                  </a:lnTo>
                  <a:lnTo>
                    <a:pt x="231" y="393"/>
                  </a:lnTo>
                  <a:lnTo>
                    <a:pt x="241" y="393"/>
                  </a:lnTo>
                  <a:lnTo>
                    <a:pt x="284" y="390"/>
                  </a:lnTo>
                  <a:lnTo>
                    <a:pt x="285" y="390"/>
                  </a:lnTo>
                  <a:lnTo>
                    <a:pt x="296" y="390"/>
                  </a:lnTo>
                  <a:lnTo>
                    <a:pt x="298" y="390"/>
                  </a:lnTo>
                  <a:lnTo>
                    <a:pt x="301" y="390"/>
                  </a:lnTo>
                  <a:lnTo>
                    <a:pt x="313" y="388"/>
                  </a:lnTo>
                  <a:lnTo>
                    <a:pt x="317" y="388"/>
                  </a:lnTo>
                  <a:lnTo>
                    <a:pt x="319" y="388"/>
                  </a:lnTo>
                  <a:lnTo>
                    <a:pt x="323" y="388"/>
                  </a:lnTo>
                  <a:lnTo>
                    <a:pt x="323" y="345"/>
                  </a:lnTo>
                  <a:lnTo>
                    <a:pt x="319" y="347"/>
                  </a:lnTo>
                  <a:lnTo>
                    <a:pt x="323" y="337"/>
                  </a:lnTo>
                  <a:lnTo>
                    <a:pt x="313" y="341"/>
                  </a:lnTo>
                  <a:lnTo>
                    <a:pt x="316" y="333"/>
                  </a:lnTo>
                  <a:lnTo>
                    <a:pt x="313" y="331"/>
                  </a:lnTo>
                  <a:lnTo>
                    <a:pt x="312" y="327"/>
                  </a:lnTo>
                  <a:lnTo>
                    <a:pt x="320" y="311"/>
                  </a:lnTo>
                  <a:lnTo>
                    <a:pt x="320" y="302"/>
                  </a:lnTo>
                  <a:lnTo>
                    <a:pt x="331" y="304"/>
                  </a:lnTo>
                  <a:lnTo>
                    <a:pt x="323" y="281"/>
                  </a:lnTo>
                  <a:lnTo>
                    <a:pt x="330" y="276"/>
                  </a:lnTo>
                  <a:lnTo>
                    <a:pt x="333" y="265"/>
                  </a:lnTo>
                  <a:lnTo>
                    <a:pt x="341" y="251"/>
                  </a:lnTo>
                  <a:lnTo>
                    <a:pt x="349" y="245"/>
                  </a:lnTo>
                  <a:lnTo>
                    <a:pt x="346" y="238"/>
                  </a:lnTo>
                  <a:lnTo>
                    <a:pt x="355" y="236"/>
                  </a:lnTo>
                  <a:lnTo>
                    <a:pt x="353" y="241"/>
                  </a:lnTo>
                  <a:lnTo>
                    <a:pt x="356" y="243"/>
                  </a:lnTo>
                  <a:lnTo>
                    <a:pt x="363" y="219"/>
                  </a:lnTo>
                  <a:lnTo>
                    <a:pt x="360" y="205"/>
                  </a:lnTo>
                  <a:lnTo>
                    <a:pt x="364" y="204"/>
                  </a:lnTo>
                  <a:lnTo>
                    <a:pt x="366" y="208"/>
                  </a:lnTo>
                  <a:lnTo>
                    <a:pt x="371" y="201"/>
                  </a:lnTo>
                  <a:lnTo>
                    <a:pt x="362" y="195"/>
                  </a:lnTo>
                  <a:lnTo>
                    <a:pt x="364" y="194"/>
                  </a:lnTo>
                  <a:lnTo>
                    <a:pt x="367" y="195"/>
                  </a:lnTo>
                  <a:lnTo>
                    <a:pt x="371" y="194"/>
                  </a:lnTo>
                  <a:lnTo>
                    <a:pt x="370" y="191"/>
                  </a:lnTo>
                  <a:lnTo>
                    <a:pt x="374" y="184"/>
                  </a:lnTo>
                  <a:lnTo>
                    <a:pt x="376" y="184"/>
                  </a:lnTo>
                  <a:lnTo>
                    <a:pt x="377" y="181"/>
                  </a:lnTo>
                  <a:lnTo>
                    <a:pt x="384" y="180"/>
                  </a:lnTo>
                  <a:lnTo>
                    <a:pt x="388" y="175"/>
                  </a:lnTo>
                  <a:lnTo>
                    <a:pt x="388" y="170"/>
                  </a:lnTo>
                  <a:lnTo>
                    <a:pt x="383" y="165"/>
                  </a:lnTo>
                  <a:lnTo>
                    <a:pt x="395" y="150"/>
                  </a:lnTo>
                  <a:lnTo>
                    <a:pt x="401" y="150"/>
                  </a:lnTo>
                  <a:lnTo>
                    <a:pt x="398" y="125"/>
                  </a:lnTo>
                  <a:lnTo>
                    <a:pt x="395" y="118"/>
                  </a:lnTo>
                  <a:lnTo>
                    <a:pt x="394" y="122"/>
                  </a:lnTo>
                  <a:lnTo>
                    <a:pt x="391" y="122"/>
                  </a:lnTo>
                  <a:lnTo>
                    <a:pt x="394" y="116"/>
                  </a:lnTo>
                  <a:lnTo>
                    <a:pt x="401" y="108"/>
                  </a:lnTo>
                  <a:lnTo>
                    <a:pt x="403" y="101"/>
                  </a:lnTo>
                  <a:lnTo>
                    <a:pt x="413" y="104"/>
                  </a:lnTo>
                  <a:lnTo>
                    <a:pt x="413" y="80"/>
                  </a:lnTo>
                  <a:lnTo>
                    <a:pt x="423" y="62"/>
                  </a:lnTo>
                  <a:lnTo>
                    <a:pt x="433" y="61"/>
                  </a:lnTo>
                  <a:lnTo>
                    <a:pt x="423" y="51"/>
                  </a:lnTo>
                  <a:lnTo>
                    <a:pt x="409" y="54"/>
                  </a:lnTo>
                  <a:lnTo>
                    <a:pt x="403" y="54"/>
                  </a:lnTo>
                  <a:lnTo>
                    <a:pt x="387" y="55"/>
                  </a:lnTo>
                  <a:lnTo>
                    <a:pt x="380" y="56"/>
                  </a:lnTo>
                  <a:lnTo>
                    <a:pt x="376" y="56"/>
                  </a:lnTo>
                  <a:lnTo>
                    <a:pt x="367" y="56"/>
                  </a:lnTo>
                  <a:lnTo>
                    <a:pt x="374" y="43"/>
                  </a:lnTo>
                  <a:lnTo>
                    <a:pt x="377" y="41"/>
                  </a:lnTo>
                  <a:lnTo>
                    <a:pt x="383" y="33"/>
                  </a:lnTo>
                  <a:lnTo>
                    <a:pt x="387" y="27"/>
                  </a:lnTo>
                  <a:lnTo>
                    <a:pt x="383" y="0"/>
                  </a:lnTo>
                  <a:lnTo>
                    <a:pt x="377" y="1"/>
                  </a:lnTo>
                  <a:lnTo>
                    <a:pt x="374" y="1"/>
                  </a:lnTo>
                  <a:lnTo>
                    <a:pt x="370" y="1"/>
                  </a:lnTo>
                  <a:lnTo>
                    <a:pt x="346" y="2"/>
                  </a:lnTo>
                  <a:lnTo>
                    <a:pt x="335" y="4"/>
                  </a:lnTo>
                  <a:lnTo>
                    <a:pt x="334" y="4"/>
                  </a:lnTo>
                  <a:lnTo>
                    <a:pt x="330" y="4"/>
                  </a:lnTo>
                  <a:lnTo>
                    <a:pt x="321" y="5"/>
                  </a:lnTo>
                  <a:lnTo>
                    <a:pt x="310" y="5"/>
                  </a:lnTo>
                  <a:lnTo>
                    <a:pt x="299" y="6"/>
                  </a:lnTo>
                  <a:lnTo>
                    <a:pt x="294" y="6"/>
                  </a:lnTo>
                  <a:lnTo>
                    <a:pt x="291" y="6"/>
                  </a:lnTo>
                  <a:lnTo>
                    <a:pt x="276" y="8"/>
                  </a:lnTo>
                  <a:lnTo>
                    <a:pt x="274" y="8"/>
                  </a:lnTo>
                  <a:lnTo>
                    <a:pt x="272" y="8"/>
                  </a:lnTo>
                  <a:lnTo>
                    <a:pt x="267" y="9"/>
                  </a:lnTo>
                  <a:lnTo>
                    <a:pt x="263" y="9"/>
                  </a:lnTo>
                  <a:lnTo>
                    <a:pt x="253" y="9"/>
                  </a:lnTo>
                  <a:lnTo>
                    <a:pt x="247" y="9"/>
                  </a:lnTo>
                  <a:lnTo>
                    <a:pt x="224" y="11"/>
                  </a:lnTo>
                  <a:lnTo>
                    <a:pt x="215" y="11"/>
                  </a:lnTo>
                  <a:lnTo>
                    <a:pt x="213" y="11"/>
                  </a:lnTo>
                  <a:lnTo>
                    <a:pt x="212" y="11"/>
                  </a:lnTo>
                  <a:lnTo>
                    <a:pt x="192" y="13"/>
                  </a:lnTo>
                  <a:lnTo>
                    <a:pt x="187" y="13"/>
                  </a:lnTo>
                  <a:lnTo>
                    <a:pt x="179" y="13"/>
                  </a:lnTo>
                  <a:lnTo>
                    <a:pt x="162" y="15"/>
                  </a:lnTo>
                  <a:lnTo>
                    <a:pt x="160" y="15"/>
                  </a:lnTo>
                  <a:lnTo>
                    <a:pt x="158" y="15"/>
                  </a:lnTo>
                  <a:lnTo>
                    <a:pt x="151" y="15"/>
                  </a:lnTo>
                  <a:lnTo>
                    <a:pt x="134" y="16"/>
                  </a:lnTo>
                  <a:lnTo>
                    <a:pt x="126" y="16"/>
                  </a:lnTo>
                  <a:lnTo>
                    <a:pt x="113" y="16"/>
                  </a:lnTo>
                  <a:lnTo>
                    <a:pt x="112" y="16"/>
                  </a:lnTo>
                  <a:lnTo>
                    <a:pt x="106" y="18"/>
                  </a:lnTo>
                  <a:lnTo>
                    <a:pt x="101" y="18"/>
                  </a:lnTo>
                  <a:lnTo>
                    <a:pt x="88" y="18"/>
                  </a:lnTo>
                  <a:lnTo>
                    <a:pt x="79" y="18"/>
                  </a:lnTo>
                  <a:lnTo>
                    <a:pt x="70" y="18"/>
                  </a:lnTo>
                  <a:lnTo>
                    <a:pt x="65" y="19"/>
                  </a:lnTo>
                  <a:lnTo>
                    <a:pt x="59" y="19"/>
                  </a:lnTo>
                  <a:lnTo>
                    <a:pt x="52" y="19"/>
                  </a:lnTo>
                  <a:lnTo>
                    <a:pt x="45" y="20"/>
                  </a:lnTo>
                  <a:lnTo>
                    <a:pt x="20" y="20"/>
                  </a:lnTo>
                  <a:lnTo>
                    <a:pt x="9" y="20"/>
                  </a:lnTo>
                  <a:lnTo>
                    <a:pt x="0" y="20"/>
                  </a:lnTo>
                  <a:lnTo>
                    <a:pt x="2" y="34"/>
                  </a:lnTo>
                  <a:lnTo>
                    <a:pt x="2" y="41"/>
                  </a:lnTo>
                  <a:lnTo>
                    <a:pt x="5" y="58"/>
                  </a:lnTo>
                  <a:lnTo>
                    <a:pt x="6" y="62"/>
                  </a:lnTo>
                  <a:lnTo>
                    <a:pt x="8" y="65"/>
                  </a:lnTo>
                  <a:lnTo>
                    <a:pt x="11" y="90"/>
                  </a:lnTo>
                  <a:lnTo>
                    <a:pt x="12" y="97"/>
                  </a:lnTo>
                  <a:lnTo>
                    <a:pt x="13" y="102"/>
                  </a:lnTo>
                </a:path>
              </a:pathLst>
            </a:custGeom>
            <a:solidFill>
              <a:srgbClr val="CC3300"/>
            </a:solidFill>
            <a:ln w="6350" cap="rnd">
              <a:solidFill>
                <a:srgbClr val="990000"/>
              </a:solidFill>
              <a:round/>
              <a:headEnd/>
              <a:tailEnd/>
            </a:ln>
          </p:spPr>
          <p:txBody>
            <a:bodyPr/>
            <a:lstStyle/>
            <a:p>
              <a:endParaRPr lang="en-US" dirty="0"/>
            </a:p>
          </p:txBody>
        </p:sp>
        <p:sp>
          <p:nvSpPr>
            <p:cNvPr id="48" name="Freeform 239"/>
            <p:cNvSpPr>
              <a:spLocks/>
            </p:cNvSpPr>
            <p:nvPr/>
          </p:nvSpPr>
          <p:spPr bwMode="auto">
            <a:xfrm>
              <a:off x="1886" y="2337"/>
              <a:ext cx="740" cy="383"/>
            </a:xfrm>
            <a:custGeom>
              <a:avLst/>
              <a:gdLst>
                <a:gd name="T0" fmla="*/ 712 w 744"/>
                <a:gd name="T1" fmla="*/ 61 h 379"/>
                <a:gd name="T2" fmla="*/ 712 w 744"/>
                <a:gd name="T3" fmla="*/ 40 h 379"/>
                <a:gd name="T4" fmla="*/ 711 w 744"/>
                <a:gd name="T5" fmla="*/ 9 h 379"/>
                <a:gd name="T6" fmla="*/ 672 w 744"/>
                <a:gd name="T7" fmla="*/ 6 h 379"/>
                <a:gd name="T8" fmla="*/ 637 w 744"/>
                <a:gd name="T9" fmla="*/ 6 h 379"/>
                <a:gd name="T10" fmla="*/ 613 w 744"/>
                <a:gd name="T11" fmla="*/ 8 h 379"/>
                <a:gd name="T12" fmla="*/ 584 w 744"/>
                <a:gd name="T13" fmla="*/ 9 h 379"/>
                <a:gd name="T14" fmla="*/ 531 w 744"/>
                <a:gd name="T15" fmla="*/ 9 h 379"/>
                <a:gd name="T16" fmla="*/ 482 w 744"/>
                <a:gd name="T17" fmla="*/ 9 h 379"/>
                <a:gd name="T18" fmla="*/ 452 w 744"/>
                <a:gd name="T19" fmla="*/ 9 h 379"/>
                <a:gd name="T20" fmla="*/ 416 w 744"/>
                <a:gd name="T21" fmla="*/ 11 h 379"/>
                <a:gd name="T22" fmla="*/ 394 w 744"/>
                <a:gd name="T23" fmla="*/ 9 h 379"/>
                <a:gd name="T24" fmla="*/ 357 w 744"/>
                <a:gd name="T25" fmla="*/ 9 h 379"/>
                <a:gd name="T26" fmla="*/ 301 w 744"/>
                <a:gd name="T27" fmla="*/ 9 h 379"/>
                <a:gd name="T28" fmla="*/ 256 w 744"/>
                <a:gd name="T29" fmla="*/ 8 h 379"/>
                <a:gd name="T30" fmla="*/ 207 w 744"/>
                <a:gd name="T31" fmla="*/ 6 h 379"/>
                <a:gd name="T32" fmla="*/ 164 w 744"/>
                <a:gd name="T33" fmla="*/ 6 h 379"/>
                <a:gd name="T34" fmla="*/ 107 w 744"/>
                <a:gd name="T35" fmla="*/ 5 h 379"/>
                <a:gd name="T36" fmla="*/ 34 w 744"/>
                <a:gd name="T37" fmla="*/ 2 h 379"/>
                <a:gd name="T38" fmla="*/ 0 w 744"/>
                <a:gd name="T39" fmla="*/ 30 h 379"/>
                <a:gd name="T40" fmla="*/ 72 w 744"/>
                <a:gd name="T41" fmla="*/ 59 h 379"/>
                <a:gd name="T42" fmla="*/ 93 w 744"/>
                <a:gd name="T43" fmla="*/ 60 h 379"/>
                <a:gd name="T44" fmla="*/ 147 w 744"/>
                <a:gd name="T45" fmla="*/ 63 h 379"/>
                <a:gd name="T46" fmla="*/ 179 w 744"/>
                <a:gd name="T47" fmla="*/ 64 h 379"/>
                <a:gd name="T48" fmla="*/ 224 w 744"/>
                <a:gd name="T49" fmla="*/ 64 h 379"/>
                <a:gd name="T50" fmla="*/ 254 w 744"/>
                <a:gd name="T51" fmla="*/ 120 h 379"/>
                <a:gd name="T52" fmla="*/ 253 w 744"/>
                <a:gd name="T53" fmla="*/ 150 h 379"/>
                <a:gd name="T54" fmla="*/ 253 w 744"/>
                <a:gd name="T55" fmla="*/ 186 h 379"/>
                <a:gd name="T56" fmla="*/ 253 w 744"/>
                <a:gd name="T57" fmla="*/ 218 h 379"/>
                <a:gd name="T58" fmla="*/ 252 w 744"/>
                <a:gd name="T59" fmla="*/ 262 h 379"/>
                <a:gd name="T60" fmla="*/ 266 w 744"/>
                <a:gd name="T61" fmla="*/ 289 h 379"/>
                <a:gd name="T62" fmla="*/ 315 w 744"/>
                <a:gd name="T63" fmla="*/ 305 h 379"/>
                <a:gd name="T64" fmla="*/ 332 w 744"/>
                <a:gd name="T65" fmla="*/ 324 h 379"/>
                <a:gd name="T66" fmla="*/ 370 w 744"/>
                <a:gd name="T67" fmla="*/ 330 h 379"/>
                <a:gd name="T68" fmla="*/ 404 w 744"/>
                <a:gd name="T69" fmla="*/ 332 h 379"/>
                <a:gd name="T70" fmla="*/ 419 w 744"/>
                <a:gd name="T71" fmla="*/ 349 h 379"/>
                <a:gd name="T72" fmla="*/ 459 w 744"/>
                <a:gd name="T73" fmla="*/ 351 h 379"/>
                <a:gd name="T74" fmla="*/ 468 w 744"/>
                <a:gd name="T75" fmla="*/ 358 h 379"/>
                <a:gd name="T76" fmla="*/ 502 w 744"/>
                <a:gd name="T77" fmla="*/ 379 h 379"/>
                <a:gd name="T78" fmla="*/ 548 w 744"/>
                <a:gd name="T79" fmla="*/ 359 h 379"/>
                <a:gd name="T80" fmla="*/ 564 w 744"/>
                <a:gd name="T81" fmla="*/ 373 h 379"/>
                <a:gd name="T82" fmla="*/ 614 w 744"/>
                <a:gd name="T83" fmla="*/ 363 h 379"/>
                <a:gd name="T84" fmla="*/ 637 w 744"/>
                <a:gd name="T85" fmla="*/ 352 h 379"/>
                <a:gd name="T86" fmla="*/ 661 w 744"/>
                <a:gd name="T87" fmla="*/ 358 h 379"/>
                <a:gd name="T88" fmla="*/ 678 w 744"/>
                <a:gd name="T89" fmla="*/ 352 h 379"/>
                <a:gd name="T90" fmla="*/ 704 w 744"/>
                <a:gd name="T91" fmla="*/ 373 h 379"/>
                <a:gd name="T92" fmla="*/ 712 w 744"/>
                <a:gd name="T93" fmla="*/ 374 h 379"/>
                <a:gd name="T94" fmla="*/ 735 w 744"/>
                <a:gd name="T95" fmla="*/ 383 h 379"/>
                <a:gd name="T96" fmla="*/ 735 w 744"/>
                <a:gd name="T97" fmla="*/ 346 h 379"/>
                <a:gd name="T98" fmla="*/ 735 w 744"/>
                <a:gd name="T99" fmla="*/ 290 h 379"/>
                <a:gd name="T100" fmla="*/ 733 w 744"/>
                <a:gd name="T101" fmla="*/ 261 h 379"/>
                <a:gd name="T102" fmla="*/ 733 w 744"/>
                <a:gd name="T103" fmla="*/ 202 h 379"/>
                <a:gd name="T104" fmla="*/ 733 w 744"/>
                <a:gd name="T105" fmla="*/ 185 h 379"/>
                <a:gd name="T106" fmla="*/ 728 w 744"/>
                <a:gd name="T107" fmla="*/ 158 h 379"/>
                <a:gd name="T108" fmla="*/ 725 w 744"/>
                <a:gd name="T109" fmla="*/ 138 h 379"/>
                <a:gd name="T110" fmla="*/ 718 w 744"/>
                <a:gd name="T111" fmla="*/ 99 h 37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744"/>
                <a:gd name="T169" fmla="*/ 0 h 379"/>
                <a:gd name="T170" fmla="*/ 744 w 744"/>
                <a:gd name="T171" fmla="*/ 379 h 37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744" h="379">
                  <a:moveTo>
                    <a:pt x="726" y="97"/>
                  </a:moveTo>
                  <a:lnTo>
                    <a:pt x="723" y="80"/>
                  </a:lnTo>
                  <a:lnTo>
                    <a:pt x="723" y="73"/>
                  </a:lnTo>
                  <a:lnTo>
                    <a:pt x="720" y="59"/>
                  </a:lnTo>
                  <a:lnTo>
                    <a:pt x="720" y="50"/>
                  </a:lnTo>
                  <a:lnTo>
                    <a:pt x="720" y="44"/>
                  </a:lnTo>
                  <a:lnTo>
                    <a:pt x="720" y="41"/>
                  </a:lnTo>
                  <a:lnTo>
                    <a:pt x="720" y="40"/>
                  </a:lnTo>
                  <a:lnTo>
                    <a:pt x="719" y="34"/>
                  </a:lnTo>
                  <a:lnTo>
                    <a:pt x="719" y="32"/>
                  </a:lnTo>
                  <a:lnTo>
                    <a:pt x="719" y="20"/>
                  </a:lnTo>
                  <a:lnTo>
                    <a:pt x="719" y="9"/>
                  </a:lnTo>
                  <a:lnTo>
                    <a:pt x="719" y="5"/>
                  </a:lnTo>
                  <a:lnTo>
                    <a:pt x="706" y="5"/>
                  </a:lnTo>
                  <a:lnTo>
                    <a:pt x="686" y="6"/>
                  </a:lnTo>
                  <a:lnTo>
                    <a:pt x="680" y="6"/>
                  </a:lnTo>
                  <a:lnTo>
                    <a:pt x="665" y="6"/>
                  </a:lnTo>
                  <a:lnTo>
                    <a:pt x="659" y="6"/>
                  </a:lnTo>
                  <a:lnTo>
                    <a:pt x="651" y="6"/>
                  </a:lnTo>
                  <a:lnTo>
                    <a:pt x="643" y="6"/>
                  </a:lnTo>
                  <a:lnTo>
                    <a:pt x="641" y="6"/>
                  </a:lnTo>
                  <a:lnTo>
                    <a:pt x="633" y="8"/>
                  </a:lnTo>
                  <a:lnTo>
                    <a:pt x="629" y="8"/>
                  </a:lnTo>
                  <a:lnTo>
                    <a:pt x="619" y="8"/>
                  </a:lnTo>
                  <a:lnTo>
                    <a:pt x="611" y="8"/>
                  </a:lnTo>
                  <a:lnTo>
                    <a:pt x="604" y="8"/>
                  </a:lnTo>
                  <a:lnTo>
                    <a:pt x="601" y="8"/>
                  </a:lnTo>
                  <a:lnTo>
                    <a:pt x="590" y="9"/>
                  </a:lnTo>
                  <a:lnTo>
                    <a:pt x="563" y="9"/>
                  </a:lnTo>
                  <a:lnTo>
                    <a:pt x="556" y="9"/>
                  </a:lnTo>
                  <a:lnTo>
                    <a:pt x="547" y="9"/>
                  </a:lnTo>
                  <a:lnTo>
                    <a:pt x="537" y="9"/>
                  </a:lnTo>
                  <a:lnTo>
                    <a:pt x="526" y="9"/>
                  </a:lnTo>
                  <a:lnTo>
                    <a:pt x="515" y="9"/>
                  </a:lnTo>
                  <a:lnTo>
                    <a:pt x="502" y="9"/>
                  </a:lnTo>
                  <a:lnTo>
                    <a:pt x="488" y="9"/>
                  </a:lnTo>
                  <a:lnTo>
                    <a:pt x="483" y="9"/>
                  </a:lnTo>
                  <a:lnTo>
                    <a:pt x="474" y="9"/>
                  </a:lnTo>
                  <a:lnTo>
                    <a:pt x="473" y="9"/>
                  </a:lnTo>
                  <a:lnTo>
                    <a:pt x="456" y="9"/>
                  </a:lnTo>
                  <a:lnTo>
                    <a:pt x="447" y="9"/>
                  </a:lnTo>
                  <a:lnTo>
                    <a:pt x="430" y="9"/>
                  </a:lnTo>
                  <a:lnTo>
                    <a:pt x="426" y="9"/>
                  </a:lnTo>
                  <a:lnTo>
                    <a:pt x="420" y="11"/>
                  </a:lnTo>
                  <a:lnTo>
                    <a:pt x="419" y="9"/>
                  </a:lnTo>
                  <a:lnTo>
                    <a:pt x="404" y="9"/>
                  </a:lnTo>
                  <a:lnTo>
                    <a:pt x="399" y="9"/>
                  </a:lnTo>
                  <a:lnTo>
                    <a:pt x="398" y="9"/>
                  </a:lnTo>
                  <a:lnTo>
                    <a:pt x="387" y="9"/>
                  </a:lnTo>
                  <a:lnTo>
                    <a:pt x="383" y="9"/>
                  </a:lnTo>
                  <a:lnTo>
                    <a:pt x="365" y="9"/>
                  </a:lnTo>
                  <a:lnTo>
                    <a:pt x="361" y="9"/>
                  </a:lnTo>
                  <a:lnTo>
                    <a:pt x="344" y="9"/>
                  </a:lnTo>
                  <a:lnTo>
                    <a:pt x="315" y="9"/>
                  </a:lnTo>
                  <a:lnTo>
                    <a:pt x="312" y="9"/>
                  </a:lnTo>
                  <a:lnTo>
                    <a:pt x="305" y="9"/>
                  </a:lnTo>
                  <a:lnTo>
                    <a:pt x="301" y="9"/>
                  </a:lnTo>
                  <a:lnTo>
                    <a:pt x="298" y="9"/>
                  </a:lnTo>
                  <a:lnTo>
                    <a:pt x="265" y="9"/>
                  </a:lnTo>
                  <a:lnTo>
                    <a:pt x="258" y="8"/>
                  </a:lnTo>
                  <a:lnTo>
                    <a:pt x="255" y="8"/>
                  </a:lnTo>
                  <a:lnTo>
                    <a:pt x="251" y="8"/>
                  </a:lnTo>
                  <a:lnTo>
                    <a:pt x="248" y="8"/>
                  </a:lnTo>
                  <a:lnTo>
                    <a:pt x="209" y="6"/>
                  </a:lnTo>
                  <a:lnTo>
                    <a:pt x="205" y="6"/>
                  </a:lnTo>
                  <a:lnTo>
                    <a:pt x="177" y="6"/>
                  </a:lnTo>
                  <a:lnTo>
                    <a:pt x="173" y="6"/>
                  </a:lnTo>
                  <a:lnTo>
                    <a:pt x="166" y="6"/>
                  </a:lnTo>
                  <a:lnTo>
                    <a:pt x="162" y="6"/>
                  </a:lnTo>
                  <a:lnTo>
                    <a:pt x="141" y="5"/>
                  </a:lnTo>
                  <a:lnTo>
                    <a:pt x="126" y="5"/>
                  </a:lnTo>
                  <a:lnTo>
                    <a:pt x="109" y="5"/>
                  </a:lnTo>
                  <a:lnTo>
                    <a:pt x="104" y="5"/>
                  </a:lnTo>
                  <a:lnTo>
                    <a:pt x="86" y="4"/>
                  </a:lnTo>
                  <a:lnTo>
                    <a:pt x="83" y="4"/>
                  </a:lnTo>
                  <a:lnTo>
                    <a:pt x="34" y="2"/>
                  </a:lnTo>
                  <a:lnTo>
                    <a:pt x="23" y="0"/>
                  </a:lnTo>
                  <a:lnTo>
                    <a:pt x="2" y="0"/>
                  </a:lnTo>
                  <a:lnTo>
                    <a:pt x="1" y="13"/>
                  </a:lnTo>
                  <a:lnTo>
                    <a:pt x="0" y="30"/>
                  </a:lnTo>
                  <a:lnTo>
                    <a:pt x="0" y="55"/>
                  </a:lnTo>
                  <a:lnTo>
                    <a:pt x="33" y="55"/>
                  </a:lnTo>
                  <a:lnTo>
                    <a:pt x="52" y="57"/>
                  </a:lnTo>
                  <a:lnTo>
                    <a:pt x="72" y="57"/>
                  </a:lnTo>
                  <a:lnTo>
                    <a:pt x="74" y="58"/>
                  </a:lnTo>
                  <a:lnTo>
                    <a:pt x="76" y="58"/>
                  </a:lnTo>
                  <a:lnTo>
                    <a:pt x="83" y="58"/>
                  </a:lnTo>
                  <a:lnTo>
                    <a:pt x="94" y="58"/>
                  </a:lnTo>
                  <a:lnTo>
                    <a:pt x="98" y="59"/>
                  </a:lnTo>
                  <a:lnTo>
                    <a:pt x="118" y="59"/>
                  </a:lnTo>
                  <a:lnTo>
                    <a:pt x="138" y="59"/>
                  </a:lnTo>
                  <a:lnTo>
                    <a:pt x="149" y="61"/>
                  </a:lnTo>
                  <a:lnTo>
                    <a:pt x="165" y="61"/>
                  </a:lnTo>
                  <a:lnTo>
                    <a:pt x="172" y="62"/>
                  </a:lnTo>
                  <a:lnTo>
                    <a:pt x="176" y="62"/>
                  </a:lnTo>
                  <a:lnTo>
                    <a:pt x="181" y="62"/>
                  </a:lnTo>
                  <a:lnTo>
                    <a:pt x="204" y="62"/>
                  </a:lnTo>
                  <a:lnTo>
                    <a:pt x="211" y="62"/>
                  </a:lnTo>
                  <a:lnTo>
                    <a:pt x="224" y="62"/>
                  </a:lnTo>
                  <a:lnTo>
                    <a:pt x="226" y="62"/>
                  </a:lnTo>
                  <a:lnTo>
                    <a:pt x="258" y="64"/>
                  </a:lnTo>
                  <a:lnTo>
                    <a:pt x="258" y="78"/>
                  </a:lnTo>
                  <a:lnTo>
                    <a:pt x="256" y="112"/>
                  </a:lnTo>
                  <a:lnTo>
                    <a:pt x="256" y="118"/>
                  </a:lnTo>
                  <a:lnTo>
                    <a:pt x="256" y="128"/>
                  </a:lnTo>
                  <a:lnTo>
                    <a:pt x="256" y="131"/>
                  </a:lnTo>
                  <a:lnTo>
                    <a:pt x="255" y="138"/>
                  </a:lnTo>
                  <a:lnTo>
                    <a:pt x="255" y="146"/>
                  </a:lnTo>
                  <a:lnTo>
                    <a:pt x="255" y="160"/>
                  </a:lnTo>
                  <a:lnTo>
                    <a:pt x="255" y="174"/>
                  </a:lnTo>
                  <a:lnTo>
                    <a:pt x="255" y="177"/>
                  </a:lnTo>
                  <a:lnTo>
                    <a:pt x="255" y="182"/>
                  </a:lnTo>
                  <a:lnTo>
                    <a:pt x="255" y="196"/>
                  </a:lnTo>
                  <a:lnTo>
                    <a:pt x="255" y="200"/>
                  </a:lnTo>
                  <a:lnTo>
                    <a:pt x="255" y="209"/>
                  </a:lnTo>
                  <a:lnTo>
                    <a:pt x="255" y="214"/>
                  </a:lnTo>
                  <a:lnTo>
                    <a:pt x="254" y="225"/>
                  </a:lnTo>
                  <a:lnTo>
                    <a:pt x="254" y="242"/>
                  </a:lnTo>
                  <a:lnTo>
                    <a:pt x="254" y="249"/>
                  </a:lnTo>
                  <a:lnTo>
                    <a:pt x="254" y="256"/>
                  </a:lnTo>
                  <a:lnTo>
                    <a:pt x="252" y="277"/>
                  </a:lnTo>
                  <a:lnTo>
                    <a:pt x="256" y="276"/>
                  </a:lnTo>
                  <a:lnTo>
                    <a:pt x="268" y="283"/>
                  </a:lnTo>
                  <a:lnTo>
                    <a:pt x="274" y="292"/>
                  </a:lnTo>
                  <a:lnTo>
                    <a:pt x="297" y="295"/>
                  </a:lnTo>
                  <a:lnTo>
                    <a:pt x="299" y="295"/>
                  </a:lnTo>
                  <a:lnTo>
                    <a:pt x="319" y="299"/>
                  </a:lnTo>
                  <a:lnTo>
                    <a:pt x="322" y="302"/>
                  </a:lnTo>
                  <a:lnTo>
                    <a:pt x="323" y="315"/>
                  </a:lnTo>
                  <a:lnTo>
                    <a:pt x="330" y="319"/>
                  </a:lnTo>
                  <a:lnTo>
                    <a:pt x="336" y="318"/>
                  </a:lnTo>
                  <a:lnTo>
                    <a:pt x="345" y="319"/>
                  </a:lnTo>
                  <a:lnTo>
                    <a:pt x="363" y="326"/>
                  </a:lnTo>
                  <a:lnTo>
                    <a:pt x="374" y="323"/>
                  </a:lnTo>
                  <a:lnTo>
                    <a:pt x="374" y="324"/>
                  </a:lnTo>
                  <a:lnTo>
                    <a:pt x="380" y="326"/>
                  </a:lnTo>
                  <a:lnTo>
                    <a:pt x="386" y="331"/>
                  </a:lnTo>
                  <a:lnTo>
                    <a:pt x="391" y="333"/>
                  </a:lnTo>
                  <a:lnTo>
                    <a:pt x="408" y="326"/>
                  </a:lnTo>
                  <a:lnTo>
                    <a:pt x="413" y="327"/>
                  </a:lnTo>
                  <a:lnTo>
                    <a:pt x="418" y="326"/>
                  </a:lnTo>
                  <a:lnTo>
                    <a:pt x="422" y="324"/>
                  </a:lnTo>
                  <a:lnTo>
                    <a:pt x="423" y="341"/>
                  </a:lnTo>
                  <a:lnTo>
                    <a:pt x="431" y="341"/>
                  </a:lnTo>
                  <a:lnTo>
                    <a:pt x="431" y="352"/>
                  </a:lnTo>
                  <a:lnTo>
                    <a:pt x="441" y="357"/>
                  </a:lnTo>
                  <a:lnTo>
                    <a:pt x="463" y="343"/>
                  </a:lnTo>
                  <a:lnTo>
                    <a:pt x="468" y="351"/>
                  </a:lnTo>
                  <a:lnTo>
                    <a:pt x="472" y="350"/>
                  </a:lnTo>
                  <a:lnTo>
                    <a:pt x="474" y="350"/>
                  </a:lnTo>
                  <a:lnTo>
                    <a:pt x="484" y="359"/>
                  </a:lnTo>
                  <a:lnTo>
                    <a:pt x="502" y="354"/>
                  </a:lnTo>
                  <a:lnTo>
                    <a:pt x="501" y="366"/>
                  </a:lnTo>
                  <a:lnTo>
                    <a:pt x="508" y="371"/>
                  </a:lnTo>
                  <a:lnTo>
                    <a:pt x="523" y="345"/>
                  </a:lnTo>
                  <a:lnTo>
                    <a:pt x="524" y="345"/>
                  </a:lnTo>
                  <a:lnTo>
                    <a:pt x="541" y="359"/>
                  </a:lnTo>
                  <a:lnTo>
                    <a:pt x="554" y="351"/>
                  </a:lnTo>
                  <a:lnTo>
                    <a:pt x="555" y="351"/>
                  </a:lnTo>
                  <a:lnTo>
                    <a:pt x="554" y="354"/>
                  </a:lnTo>
                  <a:lnTo>
                    <a:pt x="563" y="365"/>
                  </a:lnTo>
                  <a:lnTo>
                    <a:pt x="570" y="365"/>
                  </a:lnTo>
                  <a:lnTo>
                    <a:pt x="573" y="369"/>
                  </a:lnTo>
                  <a:lnTo>
                    <a:pt x="584" y="365"/>
                  </a:lnTo>
                  <a:lnTo>
                    <a:pt x="606" y="352"/>
                  </a:lnTo>
                  <a:lnTo>
                    <a:pt x="620" y="355"/>
                  </a:lnTo>
                  <a:lnTo>
                    <a:pt x="629" y="352"/>
                  </a:lnTo>
                  <a:lnTo>
                    <a:pt x="630" y="350"/>
                  </a:lnTo>
                  <a:lnTo>
                    <a:pt x="643" y="347"/>
                  </a:lnTo>
                  <a:lnTo>
                    <a:pt x="643" y="344"/>
                  </a:lnTo>
                  <a:lnTo>
                    <a:pt x="645" y="345"/>
                  </a:lnTo>
                  <a:lnTo>
                    <a:pt x="648" y="350"/>
                  </a:lnTo>
                  <a:lnTo>
                    <a:pt x="647" y="350"/>
                  </a:lnTo>
                  <a:lnTo>
                    <a:pt x="669" y="350"/>
                  </a:lnTo>
                  <a:lnTo>
                    <a:pt x="672" y="350"/>
                  </a:lnTo>
                  <a:lnTo>
                    <a:pt x="673" y="344"/>
                  </a:lnTo>
                  <a:lnTo>
                    <a:pt x="683" y="343"/>
                  </a:lnTo>
                  <a:lnTo>
                    <a:pt x="686" y="344"/>
                  </a:lnTo>
                  <a:lnTo>
                    <a:pt x="686" y="347"/>
                  </a:lnTo>
                  <a:lnTo>
                    <a:pt x="697" y="351"/>
                  </a:lnTo>
                  <a:lnTo>
                    <a:pt x="708" y="364"/>
                  </a:lnTo>
                  <a:lnTo>
                    <a:pt x="712" y="365"/>
                  </a:lnTo>
                  <a:lnTo>
                    <a:pt x="712" y="362"/>
                  </a:lnTo>
                  <a:lnTo>
                    <a:pt x="719" y="364"/>
                  </a:lnTo>
                  <a:lnTo>
                    <a:pt x="719" y="366"/>
                  </a:lnTo>
                  <a:lnTo>
                    <a:pt x="720" y="366"/>
                  </a:lnTo>
                  <a:lnTo>
                    <a:pt x="719" y="368"/>
                  </a:lnTo>
                  <a:lnTo>
                    <a:pt x="730" y="371"/>
                  </a:lnTo>
                  <a:lnTo>
                    <a:pt x="740" y="378"/>
                  </a:lnTo>
                  <a:lnTo>
                    <a:pt x="743" y="375"/>
                  </a:lnTo>
                  <a:lnTo>
                    <a:pt x="743" y="347"/>
                  </a:lnTo>
                  <a:lnTo>
                    <a:pt x="743" y="344"/>
                  </a:lnTo>
                  <a:lnTo>
                    <a:pt x="743" y="341"/>
                  </a:lnTo>
                  <a:lnTo>
                    <a:pt x="743" y="338"/>
                  </a:lnTo>
                  <a:lnTo>
                    <a:pt x="743" y="322"/>
                  </a:lnTo>
                  <a:lnTo>
                    <a:pt x="743" y="315"/>
                  </a:lnTo>
                  <a:lnTo>
                    <a:pt x="743" y="308"/>
                  </a:lnTo>
                  <a:lnTo>
                    <a:pt x="743" y="284"/>
                  </a:lnTo>
                  <a:lnTo>
                    <a:pt x="741" y="278"/>
                  </a:lnTo>
                  <a:lnTo>
                    <a:pt x="741" y="265"/>
                  </a:lnTo>
                  <a:lnTo>
                    <a:pt x="741" y="259"/>
                  </a:lnTo>
                  <a:lnTo>
                    <a:pt x="741" y="255"/>
                  </a:lnTo>
                  <a:lnTo>
                    <a:pt x="741" y="238"/>
                  </a:lnTo>
                  <a:lnTo>
                    <a:pt x="741" y="232"/>
                  </a:lnTo>
                  <a:lnTo>
                    <a:pt x="741" y="198"/>
                  </a:lnTo>
                  <a:lnTo>
                    <a:pt x="740" y="184"/>
                  </a:lnTo>
                  <a:lnTo>
                    <a:pt x="740" y="182"/>
                  </a:lnTo>
                  <a:lnTo>
                    <a:pt x="740" y="181"/>
                  </a:lnTo>
                  <a:lnTo>
                    <a:pt x="741" y="181"/>
                  </a:lnTo>
                  <a:lnTo>
                    <a:pt x="740" y="181"/>
                  </a:lnTo>
                  <a:lnTo>
                    <a:pt x="738" y="170"/>
                  </a:lnTo>
                  <a:lnTo>
                    <a:pt x="738" y="168"/>
                  </a:lnTo>
                  <a:lnTo>
                    <a:pt x="736" y="154"/>
                  </a:lnTo>
                  <a:lnTo>
                    <a:pt x="736" y="150"/>
                  </a:lnTo>
                  <a:lnTo>
                    <a:pt x="736" y="147"/>
                  </a:lnTo>
                  <a:lnTo>
                    <a:pt x="734" y="142"/>
                  </a:lnTo>
                  <a:lnTo>
                    <a:pt x="733" y="136"/>
                  </a:lnTo>
                  <a:lnTo>
                    <a:pt x="731" y="129"/>
                  </a:lnTo>
                  <a:lnTo>
                    <a:pt x="729" y="104"/>
                  </a:lnTo>
                  <a:lnTo>
                    <a:pt x="727" y="101"/>
                  </a:lnTo>
                  <a:lnTo>
                    <a:pt x="726" y="97"/>
                  </a:lnTo>
                </a:path>
              </a:pathLst>
            </a:custGeom>
            <a:solidFill>
              <a:srgbClr val="CC3300"/>
            </a:solidFill>
            <a:ln w="6350" cap="rnd">
              <a:solidFill>
                <a:srgbClr val="990000"/>
              </a:solidFill>
              <a:round/>
              <a:headEnd/>
              <a:tailEnd/>
            </a:ln>
          </p:spPr>
          <p:txBody>
            <a:bodyPr/>
            <a:lstStyle/>
            <a:p>
              <a:endParaRPr lang="en-US" dirty="0"/>
            </a:p>
          </p:txBody>
        </p:sp>
        <p:sp>
          <p:nvSpPr>
            <p:cNvPr id="49" name="Freeform 240" descr="70%"/>
            <p:cNvSpPr>
              <a:spLocks/>
            </p:cNvSpPr>
            <p:nvPr/>
          </p:nvSpPr>
          <p:spPr bwMode="auto">
            <a:xfrm>
              <a:off x="1532" y="2396"/>
              <a:ext cx="1187" cy="1180"/>
            </a:xfrm>
            <a:custGeom>
              <a:avLst/>
              <a:gdLst>
                <a:gd name="T0" fmla="*/ 555 w 1194"/>
                <a:gd name="T1" fmla="*/ 901 h 1167"/>
                <a:gd name="T2" fmla="*/ 496 w 1194"/>
                <a:gd name="T3" fmla="*/ 801 h 1167"/>
                <a:gd name="T4" fmla="*/ 469 w 1194"/>
                <a:gd name="T5" fmla="*/ 771 h 1167"/>
                <a:gd name="T6" fmla="*/ 408 w 1194"/>
                <a:gd name="T7" fmla="*/ 750 h 1167"/>
                <a:gd name="T8" fmla="*/ 335 w 1194"/>
                <a:gd name="T9" fmla="*/ 768 h 1167"/>
                <a:gd name="T10" fmla="*/ 243 w 1194"/>
                <a:gd name="T11" fmla="*/ 806 h 1167"/>
                <a:gd name="T12" fmla="*/ 161 w 1194"/>
                <a:gd name="T13" fmla="*/ 714 h 1167"/>
                <a:gd name="T14" fmla="*/ 85 w 1194"/>
                <a:gd name="T15" fmla="*/ 585 h 1167"/>
                <a:gd name="T16" fmla="*/ 11 w 1194"/>
                <a:gd name="T17" fmla="*/ 508 h 1167"/>
                <a:gd name="T18" fmla="*/ 24 w 1194"/>
                <a:gd name="T19" fmla="*/ 480 h 1167"/>
                <a:gd name="T20" fmla="*/ 154 w 1194"/>
                <a:gd name="T21" fmla="*/ 489 h 1167"/>
                <a:gd name="T22" fmla="*/ 258 w 1194"/>
                <a:gd name="T23" fmla="*/ 496 h 1167"/>
                <a:gd name="T24" fmla="*/ 315 w 1194"/>
                <a:gd name="T25" fmla="*/ 500 h 1167"/>
                <a:gd name="T26" fmla="*/ 324 w 1194"/>
                <a:gd name="T27" fmla="*/ 431 h 1167"/>
                <a:gd name="T28" fmla="*/ 330 w 1194"/>
                <a:gd name="T29" fmla="*/ 333 h 1167"/>
                <a:gd name="T30" fmla="*/ 333 w 1194"/>
                <a:gd name="T31" fmla="*/ 277 h 1167"/>
                <a:gd name="T32" fmla="*/ 337 w 1194"/>
                <a:gd name="T33" fmla="*/ 195 h 1167"/>
                <a:gd name="T34" fmla="*/ 340 w 1194"/>
                <a:gd name="T35" fmla="*/ 146 h 1167"/>
                <a:gd name="T36" fmla="*/ 344 w 1194"/>
                <a:gd name="T37" fmla="*/ 79 h 1167"/>
                <a:gd name="T38" fmla="*/ 422 w 1194"/>
                <a:gd name="T39" fmla="*/ 1 h 1167"/>
                <a:gd name="T40" fmla="*/ 467 w 1194"/>
                <a:gd name="T41" fmla="*/ 4 h 1167"/>
                <a:gd name="T42" fmla="*/ 530 w 1194"/>
                <a:gd name="T43" fmla="*/ 6 h 1167"/>
                <a:gd name="T44" fmla="*/ 605 w 1194"/>
                <a:gd name="T45" fmla="*/ 22 h 1167"/>
                <a:gd name="T46" fmla="*/ 602 w 1194"/>
                <a:gd name="T47" fmla="*/ 92 h 1167"/>
                <a:gd name="T48" fmla="*/ 602 w 1194"/>
                <a:gd name="T49" fmla="*/ 148 h 1167"/>
                <a:gd name="T50" fmla="*/ 600 w 1194"/>
                <a:gd name="T51" fmla="*/ 203 h 1167"/>
                <a:gd name="T52" fmla="*/ 643 w 1194"/>
                <a:gd name="T53" fmla="*/ 244 h 1167"/>
                <a:gd name="T54" fmla="*/ 682 w 1194"/>
                <a:gd name="T55" fmla="*/ 266 h 1167"/>
                <a:gd name="T56" fmla="*/ 732 w 1194"/>
                <a:gd name="T57" fmla="*/ 280 h 1167"/>
                <a:gd name="T58" fmla="*/ 768 w 1194"/>
                <a:gd name="T59" fmla="*/ 290 h 1167"/>
                <a:gd name="T60" fmla="*/ 816 w 1194"/>
                <a:gd name="T61" fmla="*/ 298 h 1167"/>
                <a:gd name="T62" fmla="*/ 852 w 1194"/>
                <a:gd name="T63" fmla="*/ 320 h 1167"/>
                <a:gd name="T64" fmla="*/ 898 w 1194"/>
                <a:gd name="T65" fmla="*/ 302 h 1167"/>
                <a:gd name="T66" fmla="*/ 963 w 1194"/>
                <a:gd name="T67" fmla="*/ 304 h 1167"/>
                <a:gd name="T68" fmla="*/ 990 w 1194"/>
                <a:gd name="T69" fmla="*/ 298 h 1167"/>
                <a:gd name="T70" fmla="*/ 1028 w 1194"/>
                <a:gd name="T71" fmla="*/ 292 h 1167"/>
                <a:gd name="T72" fmla="*/ 1061 w 1194"/>
                <a:gd name="T73" fmla="*/ 312 h 1167"/>
                <a:gd name="T74" fmla="*/ 1085 w 1194"/>
                <a:gd name="T75" fmla="*/ 325 h 1167"/>
                <a:gd name="T76" fmla="*/ 1123 w 1194"/>
                <a:gd name="T77" fmla="*/ 364 h 1167"/>
                <a:gd name="T78" fmla="*/ 1126 w 1194"/>
                <a:gd name="T79" fmla="*/ 423 h 1167"/>
                <a:gd name="T80" fmla="*/ 1129 w 1194"/>
                <a:gd name="T81" fmla="*/ 463 h 1167"/>
                <a:gd name="T82" fmla="*/ 1133 w 1194"/>
                <a:gd name="T83" fmla="*/ 511 h 1167"/>
                <a:gd name="T84" fmla="*/ 1173 w 1194"/>
                <a:gd name="T85" fmla="*/ 595 h 1167"/>
                <a:gd name="T86" fmla="*/ 1163 w 1194"/>
                <a:gd name="T87" fmla="*/ 680 h 1167"/>
                <a:gd name="T88" fmla="*/ 1166 w 1194"/>
                <a:gd name="T89" fmla="*/ 723 h 1167"/>
                <a:gd name="T90" fmla="*/ 1155 w 1194"/>
                <a:gd name="T91" fmla="*/ 763 h 1167"/>
                <a:gd name="T92" fmla="*/ 1090 w 1194"/>
                <a:gd name="T93" fmla="*/ 786 h 1167"/>
                <a:gd name="T94" fmla="*/ 1068 w 1194"/>
                <a:gd name="T95" fmla="*/ 757 h 1167"/>
                <a:gd name="T96" fmla="*/ 1051 w 1194"/>
                <a:gd name="T97" fmla="*/ 771 h 1167"/>
                <a:gd name="T98" fmla="*/ 1078 w 1194"/>
                <a:gd name="T99" fmla="*/ 805 h 1167"/>
                <a:gd name="T100" fmla="*/ 938 w 1194"/>
                <a:gd name="T101" fmla="*/ 904 h 1167"/>
                <a:gd name="T102" fmla="*/ 865 w 1194"/>
                <a:gd name="T103" fmla="*/ 975 h 1167"/>
                <a:gd name="T104" fmla="*/ 834 w 1194"/>
                <a:gd name="T105" fmla="*/ 1067 h 1167"/>
                <a:gd name="T106" fmla="*/ 811 w 1194"/>
                <a:gd name="T107" fmla="*/ 1178 h 1167"/>
                <a:gd name="T108" fmla="*/ 710 w 1194"/>
                <a:gd name="T109" fmla="*/ 1151 h 1167"/>
                <a:gd name="T110" fmla="*/ 641 w 1194"/>
                <a:gd name="T111" fmla="*/ 1067 h 116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194"/>
                <a:gd name="T169" fmla="*/ 0 h 1167"/>
                <a:gd name="T170" fmla="*/ 1194 w 1194"/>
                <a:gd name="T171" fmla="*/ 1167 h 116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194" h="1167">
                  <a:moveTo>
                    <a:pt x="615" y="964"/>
                  </a:moveTo>
                  <a:lnTo>
                    <a:pt x="606" y="951"/>
                  </a:lnTo>
                  <a:lnTo>
                    <a:pt x="593" y="934"/>
                  </a:lnTo>
                  <a:lnTo>
                    <a:pt x="574" y="913"/>
                  </a:lnTo>
                  <a:lnTo>
                    <a:pt x="570" y="906"/>
                  </a:lnTo>
                  <a:lnTo>
                    <a:pt x="561" y="881"/>
                  </a:lnTo>
                  <a:lnTo>
                    <a:pt x="563" y="880"/>
                  </a:lnTo>
                  <a:lnTo>
                    <a:pt x="539" y="836"/>
                  </a:lnTo>
                  <a:lnTo>
                    <a:pt x="534" y="816"/>
                  </a:lnTo>
                  <a:lnTo>
                    <a:pt x="524" y="806"/>
                  </a:lnTo>
                  <a:lnTo>
                    <a:pt x="521" y="798"/>
                  </a:lnTo>
                  <a:lnTo>
                    <a:pt x="502" y="783"/>
                  </a:lnTo>
                  <a:lnTo>
                    <a:pt x="498" y="773"/>
                  </a:lnTo>
                  <a:lnTo>
                    <a:pt x="491" y="772"/>
                  </a:lnTo>
                  <a:lnTo>
                    <a:pt x="488" y="768"/>
                  </a:lnTo>
                  <a:lnTo>
                    <a:pt x="481" y="766"/>
                  </a:lnTo>
                  <a:lnTo>
                    <a:pt x="479" y="755"/>
                  </a:lnTo>
                  <a:lnTo>
                    <a:pt x="475" y="755"/>
                  </a:lnTo>
                  <a:lnTo>
                    <a:pt x="464" y="740"/>
                  </a:lnTo>
                  <a:lnTo>
                    <a:pt x="455" y="740"/>
                  </a:lnTo>
                  <a:lnTo>
                    <a:pt x="455" y="737"/>
                  </a:lnTo>
                  <a:lnTo>
                    <a:pt x="434" y="737"/>
                  </a:lnTo>
                  <a:lnTo>
                    <a:pt x="413" y="732"/>
                  </a:lnTo>
                  <a:lnTo>
                    <a:pt x="412" y="734"/>
                  </a:lnTo>
                  <a:lnTo>
                    <a:pt x="407" y="733"/>
                  </a:lnTo>
                  <a:lnTo>
                    <a:pt x="407" y="736"/>
                  </a:lnTo>
                  <a:lnTo>
                    <a:pt x="381" y="723"/>
                  </a:lnTo>
                  <a:lnTo>
                    <a:pt x="362" y="737"/>
                  </a:lnTo>
                  <a:lnTo>
                    <a:pt x="355" y="737"/>
                  </a:lnTo>
                  <a:lnTo>
                    <a:pt x="339" y="752"/>
                  </a:lnTo>
                  <a:lnTo>
                    <a:pt x="325" y="790"/>
                  </a:lnTo>
                  <a:lnTo>
                    <a:pt x="305" y="809"/>
                  </a:lnTo>
                  <a:lnTo>
                    <a:pt x="299" y="819"/>
                  </a:lnTo>
                  <a:lnTo>
                    <a:pt x="278" y="812"/>
                  </a:lnTo>
                  <a:lnTo>
                    <a:pt x="266" y="799"/>
                  </a:lnTo>
                  <a:lnTo>
                    <a:pt x="245" y="788"/>
                  </a:lnTo>
                  <a:lnTo>
                    <a:pt x="241" y="784"/>
                  </a:lnTo>
                  <a:lnTo>
                    <a:pt x="221" y="777"/>
                  </a:lnTo>
                  <a:lnTo>
                    <a:pt x="212" y="770"/>
                  </a:lnTo>
                  <a:lnTo>
                    <a:pt x="199" y="755"/>
                  </a:lnTo>
                  <a:lnTo>
                    <a:pt x="177" y="740"/>
                  </a:lnTo>
                  <a:lnTo>
                    <a:pt x="163" y="698"/>
                  </a:lnTo>
                  <a:lnTo>
                    <a:pt x="162" y="671"/>
                  </a:lnTo>
                  <a:lnTo>
                    <a:pt x="148" y="640"/>
                  </a:lnTo>
                  <a:lnTo>
                    <a:pt x="140" y="629"/>
                  </a:lnTo>
                  <a:lnTo>
                    <a:pt x="138" y="623"/>
                  </a:lnTo>
                  <a:lnTo>
                    <a:pt x="106" y="603"/>
                  </a:lnTo>
                  <a:lnTo>
                    <a:pt x="86" y="573"/>
                  </a:lnTo>
                  <a:lnTo>
                    <a:pt x="73" y="565"/>
                  </a:lnTo>
                  <a:lnTo>
                    <a:pt x="54" y="539"/>
                  </a:lnTo>
                  <a:lnTo>
                    <a:pt x="43" y="533"/>
                  </a:lnTo>
                  <a:lnTo>
                    <a:pt x="33" y="525"/>
                  </a:lnTo>
                  <a:lnTo>
                    <a:pt x="19" y="496"/>
                  </a:lnTo>
                  <a:lnTo>
                    <a:pt x="11" y="496"/>
                  </a:lnTo>
                  <a:lnTo>
                    <a:pt x="9" y="492"/>
                  </a:lnTo>
                  <a:lnTo>
                    <a:pt x="0" y="479"/>
                  </a:lnTo>
                  <a:lnTo>
                    <a:pt x="2" y="476"/>
                  </a:lnTo>
                  <a:lnTo>
                    <a:pt x="0" y="470"/>
                  </a:lnTo>
                  <a:lnTo>
                    <a:pt x="2" y="468"/>
                  </a:lnTo>
                  <a:lnTo>
                    <a:pt x="24" y="470"/>
                  </a:lnTo>
                  <a:lnTo>
                    <a:pt x="36" y="470"/>
                  </a:lnTo>
                  <a:lnTo>
                    <a:pt x="47" y="471"/>
                  </a:lnTo>
                  <a:lnTo>
                    <a:pt x="59" y="472"/>
                  </a:lnTo>
                  <a:lnTo>
                    <a:pt x="115" y="478"/>
                  </a:lnTo>
                  <a:lnTo>
                    <a:pt x="140" y="479"/>
                  </a:lnTo>
                  <a:lnTo>
                    <a:pt x="156" y="479"/>
                  </a:lnTo>
                  <a:lnTo>
                    <a:pt x="163" y="479"/>
                  </a:lnTo>
                  <a:lnTo>
                    <a:pt x="206" y="483"/>
                  </a:lnTo>
                  <a:lnTo>
                    <a:pt x="216" y="483"/>
                  </a:lnTo>
                  <a:lnTo>
                    <a:pt x="238" y="485"/>
                  </a:lnTo>
                  <a:lnTo>
                    <a:pt x="241" y="485"/>
                  </a:lnTo>
                  <a:lnTo>
                    <a:pt x="262" y="486"/>
                  </a:lnTo>
                  <a:lnTo>
                    <a:pt x="263" y="486"/>
                  </a:lnTo>
                  <a:lnTo>
                    <a:pt x="264" y="486"/>
                  </a:lnTo>
                  <a:lnTo>
                    <a:pt x="274" y="486"/>
                  </a:lnTo>
                  <a:lnTo>
                    <a:pt x="298" y="489"/>
                  </a:lnTo>
                  <a:lnTo>
                    <a:pt x="301" y="489"/>
                  </a:lnTo>
                  <a:lnTo>
                    <a:pt x="319" y="489"/>
                  </a:lnTo>
                  <a:lnTo>
                    <a:pt x="324" y="489"/>
                  </a:lnTo>
                  <a:lnTo>
                    <a:pt x="324" y="479"/>
                  </a:lnTo>
                  <a:lnTo>
                    <a:pt x="325" y="463"/>
                  </a:lnTo>
                  <a:lnTo>
                    <a:pt x="327" y="438"/>
                  </a:lnTo>
                  <a:lnTo>
                    <a:pt x="327" y="432"/>
                  </a:lnTo>
                  <a:lnTo>
                    <a:pt x="328" y="421"/>
                  </a:lnTo>
                  <a:lnTo>
                    <a:pt x="328" y="400"/>
                  </a:lnTo>
                  <a:lnTo>
                    <a:pt x="330" y="385"/>
                  </a:lnTo>
                  <a:lnTo>
                    <a:pt x="331" y="367"/>
                  </a:lnTo>
                  <a:lnTo>
                    <a:pt x="332" y="339"/>
                  </a:lnTo>
                  <a:lnTo>
                    <a:pt x="332" y="338"/>
                  </a:lnTo>
                  <a:lnTo>
                    <a:pt x="334" y="325"/>
                  </a:lnTo>
                  <a:lnTo>
                    <a:pt x="334" y="323"/>
                  </a:lnTo>
                  <a:lnTo>
                    <a:pt x="334" y="318"/>
                  </a:lnTo>
                  <a:lnTo>
                    <a:pt x="335" y="307"/>
                  </a:lnTo>
                  <a:lnTo>
                    <a:pt x="335" y="303"/>
                  </a:lnTo>
                  <a:lnTo>
                    <a:pt x="335" y="291"/>
                  </a:lnTo>
                  <a:lnTo>
                    <a:pt x="337" y="271"/>
                  </a:lnTo>
                  <a:lnTo>
                    <a:pt x="338" y="245"/>
                  </a:lnTo>
                  <a:lnTo>
                    <a:pt x="338" y="238"/>
                  </a:lnTo>
                  <a:lnTo>
                    <a:pt x="339" y="225"/>
                  </a:lnTo>
                  <a:lnTo>
                    <a:pt x="341" y="217"/>
                  </a:lnTo>
                  <a:lnTo>
                    <a:pt x="341" y="191"/>
                  </a:lnTo>
                  <a:lnTo>
                    <a:pt x="342" y="177"/>
                  </a:lnTo>
                  <a:lnTo>
                    <a:pt x="342" y="167"/>
                  </a:lnTo>
                  <a:lnTo>
                    <a:pt x="344" y="162"/>
                  </a:lnTo>
                  <a:lnTo>
                    <a:pt x="344" y="148"/>
                  </a:lnTo>
                  <a:lnTo>
                    <a:pt x="344" y="142"/>
                  </a:lnTo>
                  <a:lnTo>
                    <a:pt x="345" y="133"/>
                  </a:lnTo>
                  <a:lnTo>
                    <a:pt x="345" y="127"/>
                  </a:lnTo>
                  <a:lnTo>
                    <a:pt x="346" y="94"/>
                  </a:lnTo>
                  <a:lnTo>
                    <a:pt x="346" y="81"/>
                  </a:lnTo>
                  <a:lnTo>
                    <a:pt x="348" y="80"/>
                  </a:lnTo>
                  <a:lnTo>
                    <a:pt x="348" y="77"/>
                  </a:lnTo>
                  <a:lnTo>
                    <a:pt x="349" y="47"/>
                  </a:lnTo>
                  <a:lnTo>
                    <a:pt x="350" y="0"/>
                  </a:lnTo>
                  <a:lnTo>
                    <a:pt x="355" y="0"/>
                  </a:lnTo>
                  <a:lnTo>
                    <a:pt x="388" y="0"/>
                  </a:lnTo>
                  <a:lnTo>
                    <a:pt x="407" y="1"/>
                  </a:lnTo>
                  <a:lnTo>
                    <a:pt x="427" y="1"/>
                  </a:lnTo>
                  <a:lnTo>
                    <a:pt x="430" y="2"/>
                  </a:lnTo>
                  <a:lnTo>
                    <a:pt x="431" y="2"/>
                  </a:lnTo>
                  <a:lnTo>
                    <a:pt x="438" y="2"/>
                  </a:lnTo>
                  <a:lnTo>
                    <a:pt x="449" y="2"/>
                  </a:lnTo>
                  <a:lnTo>
                    <a:pt x="453" y="4"/>
                  </a:lnTo>
                  <a:lnTo>
                    <a:pt x="473" y="4"/>
                  </a:lnTo>
                  <a:lnTo>
                    <a:pt x="493" y="4"/>
                  </a:lnTo>
                  <a:lnTo>
                    <a:pt x="504" y="5"/>
                  </a:lnTo>
                  <a:lnTo>
                    <a:pt x="520" y="5"/>
                  </a:lnTo>
                  <a:lnTo>
                    <a:pt x="527" y="6"/>
                  </a:lnTo>
                  <a:lnTo>
                    <a:pt x="531" y="6"/>
                  </a:lnTo>
                  <a:lnTo>
                    <a:pt x="536" y="6"/>
                  </a:lnTo>
                  <a:lnTo>
                    <a:pt x="559" y="6"/>
                  </a:lnTo>
                  <a:lnTo>
                    <a:pt x="565" y="6"/>
                  </a:lnTo>
                  <a:lnTo>
                    <a:pt x="579" y="6"/>
                  </a:lnTo>
                  <a:lnTo>
                    <a:pt x="581" y="6"/>
                  </a:lnTo>
                  <a:lnTo>
                    <a:pt x="613" y="8"/>
                  </a:lnTo>
                  <a:lnTo>
                    <a:pt x="613" y="22"/>
                  </a:lnTo>
                  <a:lnTo>
                    <a:pt x="611" y="56"/>
                  </a:lnTo>
                  <a:lnTo>
                    <a:pt x="611" y="62"/>
                  </a:lnTo>
                  <a:lnTo>
                    <a:pt x="611" y="72"/>
                  </a:lnTo>
                  <a:lnTo>
                    <a:pt x="611" y="74"/>
                  </a:lnTo>
                  <a:lnTo>
                    <a:pt x="610" y="81"/>
                  </a:lnTo>
                  <a:lnTo>
                    <a:pt x="610" y="90"/>
                  </a:lnTo>
                  <a:lnTo>
                    <a:pt x="610" y="103"/>
                  </a:lnTo>
                  <a:lnTo>
                    <a:pt x="610" y="117"/>
                  </a:lnTo>
                  <a:lnTo>
                    <a:pt x="610" y="120"/>
                  </a:lnTo>
                  <a:lnTo>
                    <a:pt x="610" y="126"/>
                  </a:lnTo>
                  <a:lnTo>
                    <a:pt x="610" y="140"/>
                  </a:lnTo>
                  <a:lnTo>
                    <a:pt x="610" y="144"/>
                  </a:lnTo>
                  <a:lnTo>
                    <a:pt x="610" y="152"/>
                  </a:lnTo>
                  <a:lnTo>
                    <a:pt x="610" y="158"/>
                  </a:lnTo>
                  <a:lnTo>
                    <a:pt x="608" y="169"/>
                  </a:lnTo>
                  <a:lnTo>
                    <a:pt x="608" y="185"/>
                  </a:lnTo>
                  <a:lnTo>
                    <a:pt x="608" y="192"/>
                  </a:lnTo>
                  <a:lnTo>
                    <a:pt x="608" y="199"/>
                  </a:lnTo>
                  <a:lnTo>
                    <a:pt x="607" y="220"/>
                  </a:lnTo>
                  <a:lnTo>
                    <a:pt x="611" y="219"/>
                  </a:lnTo>
                  <a:lnTo>
                    <a:pt x="622" y="225"/>
                  </a:lnTo>
                  <a:lnTo>
                    <a:pt x="629" y="235"/>
                  </a:lnTo>
                  <a:lnTo>
                    <a:pt x="651" y="238"/>
                  </a:lnTo>
                  <a:lnTo>
                    <a:pt x="654" y="238"/>
                  </a:lnTo>
                  <a:lnTo>
                    <a:pt x="674" y="242"/>
                  </a:lnTo>
                  <a:lnTo>
                    <a:pt x="676" y="245"/>
                  </a:lnTo>
                  <a:lnTo>
                    <a:pt x="678" y="257"/>
                  </a:lnTo>
                  <a:lnTo>
                    <a:pt x="685" y="262"/>
                  </a:lnTo>
                  <a:lnTo>
                    <a:pt x="690" y="260"/>
                  </a:lnTo>
                  <a:lnTo>
                    <a:pt x="700" y="262"/>
                  </a:lnTo>
                  <a:lnTo>
                    <a:pt x="718" y="268"/>
                  </a:lnTo>
                  <a:lnTo>
                    <a:pt x="729" y="266"/>
                  </a:lnTo>
                  <a:lnTo>
                    <a:pt x="729" y="267"/>
                  </a:lnTo>
                  <a:lnTo>
                    <a:pt x="735" y="268"/>
                  </a:lnTo>
                  <a:lnTo>
                    <a:pt x="740" y="274"/>
                  </a:lnTo>
                  <a:lnTo>
                    <a:pt x="746" y="275"/>
                  </a:lnTo>
                  <a:lnTo>
                    <a:pt x="762" y="268"/>
                  </a:lnTo>
                  <a:lnTo>
                    <a:pt x="768" y="270"/>
                  </a:lnTo>
                  <a:lnTo>
                    <a:pt x="772" y="268"/>
                  </a:lnTo>
                  <a:lnTo>
                    <a:pt x="776" y="267"/>
                  </a:lnTo>
                  <a:lnTo>
                    <a:pt x="778" y="284"/>
                  </a:lnTo>
                  <a:lnTo>
                    <a:pt x="786" y="284"/>
                  </a:lnTo>
                  <a:lnTo>
                    <a:pt x="786" y="295"/>
                  </a:lnTo>
                  <a:lnTo>
                    <a:pt x="796" y="299"/>
                  </a:lnTo>
                  <a:lnTo>
                    <a:pt x="818" y="285"/>
                  </a:lnTo>
                  <a:lnTo>
                    <a:pt x="822" y="293"/>
                  </a:lnTo>
                  <a:lnTo>
                    <a:pt x="826" y="292"/>
                  </a:lnTo>
                  <a:lnTo>
                    <a:pt x="829" y="292"/>
                  </a:lnTo>
                  <a:lnTo>
                    <a:pt x="839" y="302"/>
                  </a:lnTo>
                  <a:lnTo>
                    <a:pt x="857" y="296"/>
                  </a:lnTo>
                  <a:lnTo>
                    <a:pt x="855" y="309"/>
                  </a:lnTo>
                  <a:lnTo>
                    <a:pt x="862" y="313"/>
                  </a:lnTo>
                  <a:lnTo>
                    <a:pt x="878" y="288"/>
                  </a:lnTo>
                  <a:lnTo>
                    <a:pt x="879" y="288"/>
                  </a:lnTo>
                  <a:lnTo>
                    <a:pt x="896" y="302"/>
                  </a:lnTo>
                  <a:lnTo>
                    <a:pt x="908" y="293"/>
                  </a:lnTo>
                  <a:lnTo>
                    <a:pt x="910" y="293"/>
                  </a:lnTo>
                  <a:lnTo>
                    <a:pt x="908" y="296"/>
                  </a:lnTo>
                  <a:lnTo>
                    <a:pt x="918" y="307"/>
                  </a:lnTo>
                  <a:lnTo>
                    <a:pt x="925" y="307"/>
                  </a:lnTo>
                  <a:lnTo>
                    <a:pt x="928" y="311"/>
                  </a:lnTo>
                  <a:lnTo>
                    <a:pt x="939" y="307"/>
                  </a:lnTo>
                  <a:lnTo>
                    <a:pt x="961" y="295"/>
                  </a:lnTo>
                  <a:lnTo>
                    <a:pt x="975" y="298"/>
                  </a:lnTo>
                  <a:lnTo>
                    <a:pt x="983" y="295"/>
                  </a:lnTo>
                  <a:lnTo>
                    <a:pt x="984" y="292"/>
                  </a:lnTo>
                  <a:lnTo>
                    <a:pt x="997" y="289"/>
                  </a:lnTo>
                  <a:lnTo>
                    <a:pt x="997" y="286"/>
                  </a:lnTo>
                  <a:lnTo>
                    <a:pt x="1000" y="288"/>
                  </a:lnTo>
                  <a:lnTo>
                    <a:pt x="1002" y="292"/>
                  </a:lnTo>
                  <a:lnTo>
                    <a:pt x="1001" y="292"/>
                  </a:lnTo>
                  <a:lnTo>
                    <a:pt x="1023" y="292"/>
                  </a:lnTo>
                  <a:lnTo>
                    <a:pt x="1026" y="292"/>
                  </a:lnTo>
                  <a:lnTo>
                    <a:pt x="1027" y="286"/>
                  </a:lnTo>
                  <a:lnTo>
                    <a:pt x="1037" y="285"/>
                  </a:lnTo>
                  <a:lnTo>
                    <a:pt x="1040" y="286"/>
                  </a:lnTo>
                  <a:lnTo>
                    <a:pt x="1040" y="289"/>
                  </a:lnTo>
                  <a:lnTo>
                    <a:pt x="1051" y="293"/>
                  </a:lnTo>
                  <a:lnTo>
                    <a:pt x="1062" y="306"/>
                  </a:lnTo>
                  <a:lnTo>
                    <a:pt x="1066" y="307"/>
                  </a:lnTo>
                  <a:lnTo>
                    <a:pt x="1066" y="305"/>
                  </a:lnTo>
                  <a:lnTo>
                    <a:pt x="1073" y="306"/>
                  </a:lnTo>
                  <a:lnTo>
                    <a:pt x="1073" y="309"/>
                  </a:lnTo>
                  <a:lnTo>
                    <a:pt x="1075" y="309"/>
                  </a:lnTo>
                  <a:lnTo>
                    <a:pt x="1073" y="310"/>
                  </a:lnTo>
                  <a:lnTo>
                    <a:pt x="1084" y="313"/>
                  </a:lnTo>
                  <a:lnTo>
                    <a:pt x="1094" y="320"/>
                  </a:lnTo>
                  <a:lnTo>
                    <a:pt x="1097" y="317"/>
                  </a:lnTo>
                  <a:lnTo>
                    <a:pt x="1106" y="327"/>
                  </a:lnTo>
                  <a:lnTo>
                    <a:pt x="1118" y="321"/>
                  </a:lnTo>
                  <a:lnTo>
                    <a:pt x="1137" y="325"/>
                  </a:lnTo>
                  <a:lnTo>
                    <a:pt x="1137" y="328"/>
                  </a:lnTo>
                  <a:lnTo>
                    <a:pt x="1137" y="345"/>
                  </a:lnTo>
                  <a:lnTo>
                    <a:pt x="1137" y="356"/>
                  </a:lnTo>
                  <a:lnTo>
                    <a:pt x="1138" y="357"/>
                  </a:lnTo>
                  <a:lnTo>
                    <a:pt x="1138" y="371"/>
                  </a:lnTo>
                  <a:lnTo>
                    <a:pt x="1140" y="382"/>
                  </a:lnTo>
                  <a:lnTo>
                    <a:pt x="1140" y="385"/>
                  </a:lnTo>
                  <a:lnTo>
                    <a:pt x="1140" y="397"/>
                  </a:lnTo>
                  <a:lnTo>
                    <a:pt x="1140" y="413"/>
                  </a:lnTo>
                  <a:lnTo>
                    <a:pt x="1140" y="414"/>
                  </a:lnTo>
                  <a:lnTo>
                    <a:pt x="1140" y="418"/>
                  </a:lnTo>
                  <a:lnTo>
                    <a:pt x="1141" y="425"/>
                  </a:lnTo>
                  <a:lnTo>
                    <a:pt x="1141" y="439"/>
                  </a:lnTo>
                  <a:lnTo>
                    <a:pt x="1143" y="451"/>
                  </a:lnTo>
                  <a:lnTo>
                    <a:pt x="1143" y="453"/>
                  </a:lnTo>
                  <a:lnTo>
                    <a:pt x="1143" y="467"/>
                  </a:lnTo>
                  <a:lnTo>
                    <a:pt x="1143" y="472"/>
                  </a:lnTo>
                  <a:lnTo>
                    <a:pt x="1144" y="493"/>
                  </a:lnTo>
                  <a:lnTo>
                    <a:pt x="1145" y="496"/>
                  </a:lnTo>
                  <a:lnTo>
                    <a:pt x="1147" y="496"/>
                  </a:lnTo>
                  <a:lnTo>
                    <a:pt x="1147" y="499"/>
                  </a:lnTo>
                  <a:lnTo>
                    <a:pt x="1159" y="510"/>
                  </a:lnTo>
                  <a:lnTo>
                    <a:pt x="1163" y="521"/>
                  </a:lnTo>
                  <a:lnTo>
                    <a:pt x="1163" y="539"/>
                  </a:lnTo>
                  <a:lnTo>
                    <a:pt x="1174" y="547"/>
                  </a:lnTo>
                  <a:lnTo>
                    <a:pt x="1173" y="549"/>
                  </a:lnTo>
                  <a:lnTo>
                    <a:pt x="1187" y="582"/>
                  </a:lnTo>
                  <a:lnTo>
                    <a:pt x="1193" y="582"/>
                  </a:lnTo>
                  <a:lnTo>
                    <a:pt x="1190" y="601"/>
                  </a:lnTo>
                  <a:lnTo>
                    <a:pt x="1193" y="615"/>
                  </a:lnTo>
                  <a:lnTo>
                    <a:pt x="1188" y="629"/>
                  </a:lnTo>
                  <a:lnTo>
                    <a:pt x="1180" y="657"/>
                  </a:lnTo>
                  <a:lnTo>
                    <a:pt x="1177" y="666"/>
                  </a:lnTo>
                  <a:lnTo>
                    <a:pt x="1177" y="668"/>
                  </a:lnTo>
                  <a:lnTo>
                    <a:pt x="1177" y="676"/>
                  </a:lnTo>
                  <a:lnTo>
                    <a:pt x="1183" y="684"/>
                  </a:lnTo>
                  <a:lnTo>
                    <a:pt x="1183" y="697"/>
                  </a:lnTo>
                  <a:lnTo>
                    <a:pt x="1181" y="705"/>
                  </a:lnTo>
                  <a:lnTo>
                    <a:pt x="1180" y="707"/>
                  </a:lnTo>
                  <a:lnTo>
                    <a:pt x="1177" y="711"/>
                  </a:lnTo>
                  <a:lnTo>
                    <a:pt x="1170" y="726"/>
                  </a:lnTo>
                  <a:lnTo>
                    <a:pt x="1166" y="727"/>
                  </a:lnTo>
                  <a:lnTo>
                    <a:pt x="1169" y="740"/>
                  </a:lnTo>
                  <a:lnTo>
                    <a:pt x="1173" y="750"/>
                  </a:lnTo>
                  <a:lnTo>
                    <a:pt x="1169" y="747"/>
                  </a:lnTo>
                  <a:lnTo>
                    <a:pt x="1154" y="747"/>
                  </a:lnTo>
                  <a:lnTo>
                    <a:pt x="1125" y="761"/>
                  </a:lnTo>
                  <a:lnTo>
                    <a:pt x="1123" y="761"/>
                  </a:lnTo>
                  <a:lnTo>
                    <a:pt x="1090" y="784"/>
                  </a:lnTo>
                  <a:lnTo>
                    <a:pt x="1084" y="783"/>
                  </a:lnTo>
                  <a:lnTo>
                    <a:pt x="1102" y="768"/>
                  </a:lnTo>
                  <a:lnTo>
                    <a:pt x="1111" y="765"/>
                  </a:lnTo>
                  <a:lnTo>
                    <a:pt x="1111" y="763"/>
                  </a:lnTo>
                  <a:lnTo>
                    <a:pt x="1100" y="762"/>
                  </a:lnTo>
                  <a:lnTo>
                    <a:pt x="1087" y="766"/>
                  </a:lnTo>
                  <a:lnTo>
                    <a:pt x="1087" y="738"/>
                  </a:lnTo>
                  <a:lnTo>
                    <a:pt x="1080" y="741"/>
                  </a:lnTo>
                  <a:lnTo>
                    <a:pt x="1076" y="751"/>
                  </a:lnTo>
                  <a:lnTo>
                    <a:pt x="1070" y="750"/>
                  </a:lnTo>
                  <a:lnTo>
                    <a:pt x="1068" y="750"/>
                  </a:lnTo>
                  <a:lnTo>
                    <a:pt x="1066" y="750"/>
                  </a:lnTo>
                  <a:lnTo>
                    <a:pt x="1063" y="755"/>
                  </a:lnTo>
                  <a:lnTo>
                    <a:pt x="1065" y="761"/>
                  </a:lnTo>
                  <a:lnTo>
                    <a:pt x="1063" y="763"/>
                  </a:lnTo>
                  <a:lnTo>
                    <a:pt x="1065" y="766"/>
                  </a:lnTo>
                  <a:lnTo>
                    <a:pt x="1073" y="769"/>
                  </a:lnTo>
                  <a:lnTo>
                    <a:pt x="1077" y="781"/>
                  </a:lnTo>
                  <a:lnTo>
                    <a:pt x="1090" y="787"/>
                  </a:lnTo>
                  <a:lnTo>
                    <a:pt x="1054" y="816"/>
                  </a:lnTo>
                  <a:lnTo>
                    <a:pt x="1030" y="838"/>
                  </a:lnTo>
                  <a:lnTo>
                    <a:pt x="1020" y="844"/>
                  </a:lnTo>
                  <a:lnTo>
                    <a:pt x="1019" y="844"/>
                  </a:lnTo>
                  <a:lnTo>
                    <a:pt x="982" y="866"/>
                  </a:lnTo>
                  <a:lnTo>
                    <a:pt x="950" y="884"/>
                  </a:lnTo>
                  <a:lnTo>
                    <a:pt x="937" y="894"/>
                  </a:lnTo>
                  <a:lnTo>
                    <a:pt x="926" y="903"/>
                  </a:lnTo>
                  <a:lnTo>
                    <a:pt x="915" y="910"/>
                  </a:lnTo>
                  <a:lnTo>
                    <a:pt x="893" y="930"/>
                  </a:lnTo>
                  <a:lnTo>
                    <a:pt x="876" y="951"/>
                  </a:lnTo>
                  <a:lnTo>
                    <a:pt x="875" y="953"/>
                  </a:lnTo>
                  <a:lnTo>
                    <a:pt x="876" y="953"/>
                  </a:lnTo>
                  <a:lnTo>
                    <a:pt x="867" y="964"/>
                  </a:lnTo>
                  <a:lnTo>
                    <a:pt x="858" y="981"/>
                  </a:lnTo>
                  <a:lnTo>
                    <a:pt x="846" y="1014"/>
                  </a:lnTo>
                  <a:lnTo>
                    <a:pt x="846" y="1017"/>
                  </a:lnTo>
                  <a:lnTo>
                    <a:pt x="844" y="1043"/>
                  </a:lnTo>
                  <a:lnTo>
                    <a:pt x="853" y="1088"/>
                  </a:lnTo>
                  <a:lnTo>
                    <a:pt x="860" y="1107"/>
                  </a:lnTo>
                  <a:lnTo>
                    <a:pt x="867" y="1152"/>
                  </a:lnTo>
                  <a:lnTo>
                    <a:pt x="846" y="1166"/>
                  </a:lnTo>
                  <a:lnTo>
                    <a:pt x="833" y="1164"/>
                  </a:lnTo>
                  <a:lnTo>
                    <a:pt x="821" y="1152"/>
                  </a:lnTo>
                  <a:lnTo>
                    <a:pt x="797" y="1145"/>
                  </a:lnTo>
                  <a:lnTo>
                    <a:pt x="760" y="1145"/>
                  </a:lnTo>
                  <a:lnTo>
                    <a:pt x="757" y="1139"/>
                  </a:lnTo>
                  <a:lnTo>
                    <a:pt x="753" y="1139"/>
                  </a:lnTo>
                  <a:lnTo>
                    <a:pt x="726" y="1124"/>
                  </a:lnTo>
                  <a:lnTo>
                    <a:pt x="718" y="1125"/>
                  </a:lnTo>
                  <a:lnTo>
                    <a:pt x="711" y="1120"/>
                  </a:lnTo>
                  <a:lnTo>
                    <a:pt x="711" y="1116"/>
                  </a:lnTo>
                  <a:lnTo>
                    <a:pt x="688" y="1109"/>
                  </a:lnTo>
                  <a:lnTo>
                    <a:pt x="671" y="1091"/>
                  </a:lnTo>
                  <a:lnTo>
                    <a:pt x="663" y="1062"/>
                  </a:lnTo>
                  <a:lnTo>
                    <a:pt x="649" y="1043"/>
                  </a:lnTo>
                  <a:lnTo>
                    <a:pt x="645" y="1014"/>
                  </a:lnTo>
                  <a:lnTo>
                    <a:pt x="640" y="989"/>
                  </a:lnTo>
                  <a:lnTo>
                    <a:pt x="629" y="974"/>
                  </a:lnTo>
                  <a:lnTo>
                    <a:pt x="617" y="967"/>
                  </a:lnTo>
                  <a:lnTo>
                    <a:pt x="615" y="964"/>
                  </a:lnTo>
                </a:path>
              </a:pathLst>
            </a:custGeom>
            <a:pattFill prst="pct70">
              <a:fgClr>
                <a:srgbClr val="FFFFFF"/>
              </a:fgClr>
              <a:bgClr>
                <a:srgbClr val="CC3300"/>
              </a:bgClr>
            </a:pattFill>
            <a:ln w="6350" cap="rnd">
              <a:solidFill>
                <a:srgbClr val="990000"/>
              </a:solidFill>
              <a:round/>
              <a:headEnd/>
              <a:tailEnd/>
            </a:ln>
          </p:spPr>
          <p:txBody>
            <a:bodyPr/>
            <a:lstStyle/>
            <a:p>
              <a:endParaRPr lang="en-US" dirty="0"/>
            </a:p>
          </p:txBody>
        </p:sp>
        <p:sp>
          <p:nvSpPr>
            <p:cNvPr id="50" name="Freeform 241"/>
            <p:cNvSpPr>
              <a:spLocks/>
            </p:cNvSpPr>
            <p:nvPr/>
          </p:nvSpPr>
          <p:spPr bwMode="auto">
            <a:xfrm>
              <a:off x="811" y="2240"/>
              <a:ext cx="567" cy="681"/>
            </a:xfrm>
            <a:custGeom>
              <a:avLst/>
              <a:gdLst>
                <a:gd name="T0" fmla="*/ 11 w 570"/>
                <a:gd name="T1" fmla="*/ 461 h 673"/>
                <a:gd name="T2" fmla="*/ 36 w 570"/>
                <a:gd name="T3" fmla="*/ 433 h 673"/>
                <a:gd name="T4" fmla="*/ 19 w 570"/>
                <a:gd name="T5" fmla="*/ 421 h 673"/>
                <a:gd name="T6" fmla="*/ 31 w 570"/>
                <a:gd name="T7" fmla="*/ 385 h 673"/>
                <a:gd name="T8" fmla="*/ 52 w 570"/>
                <a:gd name="T9" fmla="*/ 329 h 673"/>
                <a:gd name="T10" fmla="*/ 61 w 570"/>
                <a:gd name="T11" fmla="*/ 316 h 673"/>
                <a:gd name="T12" fmla="*/ 87 w 570"/>
                <a:gd name="T13" fmla="*/ 303 h 673"/>
                <a:gd name="T14" fmla="*/ 72 w 570"/>
                <a:gd name="T15" fmla="*/ 276 h 673"/>
                <a:gd name="T16" fmla="*/ 66 w 570"/>
                <a:gd name="T17" fmla="*/ 244 h 673"/>
                <a:gd name="T18" fmla="*/ 59 w 570"/>
                <a:gd name="T19" fmla="*/ 210 h 673"/>
                <a:gd name="T20" fmla="*/ 68 w 570"/>
                <a:gd name="T21" fmla="*/ 129 h 673"/>
                <a:gd name="T22" fmla="*/ 69 w 570"/>
                <a:gd name="T23" fmla="*/ 90 h 673"/>
                <a:gd name="T24" fmla="*/ 109 w 570"/>
                <a:gd name="T25" fmla="*/ 104 h 673"/>
                <a:gd name="T26" fmla="*/ 139 w 570"/>
                <a:gd name="T27" fmla="*/ 16 h 673"/>
                <a:gd name="T28" fmla="*/ 170 w 570"/>
                <a:gd name="T29" fmla="*/ 4 h 673"/>
                <a:gd name="T30" fmla="*/ 239 w 570"/>
                <a:gd name="T31" fmla="*/ 15 h 673"/>
                <a:gd name="T32" fmla="*/ 253 w 570"/>
                <a:gd name="T33" fmla="*/ 16 h 673"/>
                <a:gd name="T34" fmla="*/ 334 w 570"/>
                <a:gd name="T35" fmla="*/ 27 h 673"/>
                <a:gd name="T36" fmla="*/ 363 w 570"/>
                <a:gd name="T37" fmla="*/ 31 h 673"/>
                <a:gd name="T38" fmla="*/ 399 w 570"/>
                <a:gd name="T39" fmla="*/ 36 h 673"/>
                <a:gd name="T40" fmla="*/ 442 w 570"/>
                <a:gd name="T41" fmla="*/ 41 h 673"/>
                <a:gd name="T42" fmla="*/ 481 w 570"/>
                <a:gd name="T43" fmla="*/ 49 h 673"/>
                <a:gd name="T44" fmla="*/ 524 w 570"/>
                <a:gd name="T45" fmla="*/ 54 h 673"/>
                <a:gd name="T46" fmla="*/ 560 w 570"/>
                <a:gd name="T47" fmla="*/ 85 h 673"/>
                <a:gd name="T48" fmla="*/ 550 w 570"/>
                <a:gd name="T49" fmla="*/ 168 h 673"/>
                <a:gd name="T50" fmla="*/ 544 w 570"/>
                <a:gd name="T51" fmla="*/ 224 h 673"/>
                <a:gd name="T52" fmla="*/ 535 w 570"/>
                <a:gd name="T53" fmla="*/ 304 h 673"/>
                <a:gd name="T54" fmla="*/ 533 w 570"/>
                <a:gd name="T55" fmla="*/ 328 h 673"/>
                <a:gd name="T56" fmla="*/ 526 w 570"/>
                <a:gd name="T57" fmla="*/ 392 h 673"/>
                <a:gd name="T58" fmla="*/ 524 w 570"/>
                <a:gd name="T59" fmla="*/ 418 h 673"/>
                <a:gd name="T60" fmla="*/ 517 w 570"/>
                <a:gd name="T61" fmla="*/ 480 h 673"/>
                <a:gd name="T62" fmla="*/ 514 w 570"/>
                <a:gd name="T63" fmla="*/ 502 h 673"/>
                <a:gd name="T64" fmla="*/ 511 w 570"/>
                <a:gd name="T65" fmla="*/ 530 h 673"/>
                <a:gd name="T66" fmla="*/ 507 w 570"/>
                <a:gd name="T67" fmla="*/ 566 h 673"/>
                <a:gd name="T68" fmla="*/ 497 w 570"/>
                <a:gd name="T69" fmla="*/ 667 h 673"/>
                <a:gd name="T70" fmla="*/ 367 w 570"/>
                <a:gd name="T71" fmla="*/ 672 h 673"/>
                <a:gd name="T72" fmla="*/ 290 w 570"/>
                <a:gd name="T73" fmla="*/ 653 h 673"/>
                <a:gd name="T74" fmla="*/ 276 w 570"/>
                <a:gd name="T75" fmla="*/ 645 h 673"/>
                <a:gd name="T76" fmla="*/ 11 w 570"/>
                <a:gd name="T77" fmla="*/ 492 h 673"/>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570"/>
                <a:gd name="T118" fmla="*/ 0 h 673"/>
                <a:gd name="T119" fmla="*/ 570 w 570"/>
                <a:gd name="T120" fmla="*/ 673 h 673"/>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570" h="673">
                  <a:moveTo>
                    <a:pt x="0" y="465"/>
                  </a:moveTo>
                  <a:lnTo>
                    <a:pt x="11" y="451"/>
                  </a:lnTo>
                  <a:lnTo>
                    <a:pt x="27" y="451"/>
                  </a:lnTo>
                  <a:lnTo>
                    <a:pt x="36" y="423"/>
                  </a:lnTo>
                  <a:lnTo>
                    <a:pt x="29" y="421"/>
                  </a:lnTo>
                  <a:lnTo>
                    <a:pt x="19" y="411"/>
                  </a:lnTo>
                  <a:lnTo>
                    <a:pt x="23" y="381"/>
                  </a:lnTo>
                  <a:lnTo>
                    <a:pt x="31" y="376"/>
                  </a:lnTo>
                  <a:lnTo>
                    <a:pt x="47" y="350"/>
                  </a:lnTo>
                  <a:lnTo>
                    <a:pt x="52" y="321"/>
                  </a:lnTo>
                  <a:lnTo>
                    <a:pt x="56" y="318"/>
                  </a:lnTo>
                  <a:lnTo>
                    <a:pt x="61" y="308"/>
                  </a:lnTo>
                  <a:lnTo>
                    <a:pt x="77" y="302"/>
                  </a:lnTo>
                  <a:lnTo>
                    <a:pt x="87" y="295"/>
                  </a:lnTo>
                  <a:lnTo>
                    <a:pt x="90" y="289"/>
                  </a:lnTo>
                  <a:lnTo>
                    <a:pt x="72" y="270"/>
                  </a:lnTo>
                  <a:lnTo>
                    <a:pt x="72" y="264"/>
                  </a:lnTo>
                  <a:lnTo>
                    <a:pt x="66" y="238"/>
                  </a:lnTo>
                  <a:lnTo>
                    <a:pt x="58" y="223"/>
                  </a:lnTo>
                  <a:lnTo>
                    <a:pt x="59" y="206"/>
                  </a:lnTo>
                  <a:lnTo>
                    <a:pt x="68" y="181"/>
                  </a:lnTo>
                  <a:lnTo>
                    <a:pt x="68" y="126"/>
                  </a:lnTo>
                  <a:lnTo>
                    <a:pt x="72" y="112"/>
                  </a:lnTo>
                  <a:lnTo>
                    <a:pt x="69" y="88"/>
                  </a:lnTo>
                  <a:lnTo>
                    <a:pt x="91" y="85"/>
                  </a:lnTo>
                  <a:lnTo>
                    <a:pt x="111" y="102"/>
                  </a:lnTo>
                  <a:lnTo>
                    <a:pt x="130" y="87"/>
                  </a:lnTo>
                  <a:lnTo>
                    <a:pt x="141" y="16"/>
                  </a:lnTo>
                  <a:lnTo>
                    <a:pt x="145" y="0"/>
                  </a:lnTo>
                  <a:lnTo>
                    <a:pt x="172" y="4"/>
                  </a:lnTo>
                  <a:lnTo>
                    <a:pt x="201" y="8"/>
                  </a:lnTo>
                  <a:lnTo>
                    <a:pt x="241" y="15"/>
                  </a:lnTo>
                  <a:lnTo>
                    <a:pt x="244" y="15"/>
                  </a:lnTo>
                  <a:lnTo>
                    <a:pt x="255" y="16"/>
                  </a:lnTo>
                  <a:lnTo>
                    <a:pt x="272" y="19"/>
                  </a:lnTo>
                  <a:lnTo>
                    <a:pt x="338" y="27"/>
                  </a:lnTo>
                  <a:lnTo>
                    <a:pt x="360" y="31"/>
                  </a:lnTo>
                  <a:lnTo>
                    <a:pt x="367" y="31"/>
                  </a:lnTo>
                  <a:lnTo>
                    <a:pt x="381" y="33"/>
                  </a:lnTo>
                  <a:lnTo>
                    <a:pt x="403" y="36"/>
                  </a:lnTo>
                  <a:lnTo>
                    <a:pt x="424" y="38"/>
                  </a:lnTo>
                  <a:lnTo>
                    <a:pt x="446" y="41"/>
                  </a:lnTo>
                  <a:lnTo>
                    <a:pt x="448" y="42"/>
                  </a:lnTo>
                  <a:lnTo>
                    <a:pt x="487" y="47"/>
                  </a:lnTo>
                  <a:lnTo>
                    <a:pt x="519" y="51"/>
                  </a:lnTo>
                  <a:lnTo>
                    <a:pt x="530" y="52"/>
                  </a:lnTo>
                  <a:lnTo>
                    <a:pt x="569" y="56"/>
                  </a:lnTo>
                  <a:lnTo>
                    <a:pt x="566" y="83"/>
                  </a:lnTo>
                  <a:lnTo>
                    <a:pt x="563" y="110"/>
                  </a:lnTo>
                  <a:lnTo>
                    <a:pt x="556" y="164"/>
                  </a:lnTo>
                  <a:lnTo>
                    <a:pt x="550" y="216"/>
                  </a:lnTo>
                  <a:lnTo>
                    <a:pt x="550" y="218"/>
                  </a:lnTo>
                  <a:lnTo>
                    <a:pt x="544" y="277"/>
                  </a:lnTo>
                  <a:lnTo>
                    <a:pt x="541" y="296"/>
                  </a:lnTo>
                  <a:lnTo>
                    <a:pt x="541" y="297"/>
                  </a:lnTo>
                  <a:lnTo>
                    <a:pt x="539" y="320"/>
                  </a:lnTo>
                  <a:lnTo>
                    <a:pt x="537" y="340"/>
                  </a:lnTo>
                  <a:lnTo>
                    <a:pt x="532" y="382"/>
                  </a:lnTo>
                  <a:lnTo>
                    <a:pt x="530" y="405"/>
                  </a:lnTo>
                  <a:lnTo>
                    <a:pt x="530" y="408"/>
                  </a:lnTo>
                  <a:lnTo>
                    <a:pt x="530" y="410"/>
                  </a:lnTo>
                  <a:lnTo>
                    <a:pt x="523" y="468"/>
                  </a:lnTo>
                  <a:lnTo>
                    <a:pt x="523" y="473"/>
                  </a:lnTo>
                  <a:lnTo>
                    <a:pt x="520" y="490"/>
                  </a:lnTo>
                  <a:lnTo>
                    <a:pt x="517" y="515"/>
                  </a:lnTo>
                  <a:lnTo>
                    <a:pt x="517" y="518"/>
                  </a:lnTo>
                  <a:lnTo>
                    <a:pt x="514" y="544"/>
                  </a:lnTo>
                  <a:lnTo>
                    <a:pt x="513" y="552"/>
                  </a:lnTo>
                  <a:lnTo>
                    <a:pt x="503" y="648"/>
                  </a:lnTo>
                  <a:lnTo>
                    <a:pt x="503" y="651"/>
                  </a:lnTo>
                  <a:lnTo>
                    <a:pt x="500" y="672"/>
                  </a:lnTo>
                  <a:lnTo>
                    <a:pt x="371" y="656"/>
                  </a:lnTo>
                  <a:lnTo>
                    <a:pt x="316" y="649"/>
                  </a:lnTo>
                  <a:lnTo>
                    <a:pt x="294" y="637"/>
                  </a:lnTo>
                  <a:lnTo>
                    <a:pt x="291" y="635"/>
                  </a:lnTo>
                  <a:lnTo>
                    <a:pt x="278" y="630"/>
                  </a:lnTo>
                  <a:lnTo>
                    <a:pt x="123" y="544"/>
                  </a:lnTo>
                  <a:lnTo>
                    <a:pt x="11" y="480"/>
                  </a:lnTo>
                  <a:lnTo>
                    <a:pt x="0" y="465"/>
                  </a:lnTo>
                </a:path>
              </a:pathLst>
            </a:custGeom>
            <a:solidFill>
              <a:srgbClr val="CC3300"/>
            </a:solidFill>
            <a:ln w="6350" cap="rnd">
              <a:solidFill>
                <a:srgbClr val="990000"/>
              </a:solidFill>
              <a:round/>
              <a:headEnd/>
              <a:tailEnd/>
            </a:ln>
          </p:spPr>
          <p:txBody>
            <a:bodyPr/>
            <a:lstStyle/>
            <a:p>
              <a:endParaRPr lang="en-US" dirty="0"/>
            </a:p>
          </p:txBody>
        </p:sp>
        <p:grpSp>
          <p:nvGrpSpPr>
            <p:cNvPr id="3" name="Group 242"/>
            <p:cNvGrpSpPr>
              <a:grpSpLocks/>
            </p:cNvGrpSpPr>
            <p:nvPr/>
          </p:nvGrpSpPr>
          <p:grpSpPr bwMode="auto">
            <a:xfrm>
              <a:off x="190" y="1522"/>
              <a:ext cx="714" cy="1176"/>
              <a:chOff x="514" y="1479"/>
              <a:chExt cx="717" cy="1163"/>
            </a:xfrm>
          </p:grpSpPr>
          <p:sp>
            <p:nvSpPr>
              <p:cNvPr id="86" name="Freeform 243"/>
              <p:cNvSpPr>
                <a:spLocks/>
              </p:cNvSpPr>
              <p:nvPr/>
            </p:nvSpPr>
            <p:spPr bwMode="auto">
              <a:xfrm>
                <a:off x="514" y="1479"/>
                <a:ext cx="717" cy="1163"/>
              </a:xfrm>
              <a:custGeom>
                <a:avLst/>
                <a:gdLst>
                  <a:gd name="T0" fmla="*/ 637 w 717"/>
                  <a:gd name="T1" fmla="*/ 1162 h 1163"/>
                  <a:gd name="T2" fmla="*/ 661 w 717"/>
                  <a:gd name="T3" fmla="*/ 1134 h 1163"/>
                  <a:gd name="T4" fmla="*/ 649 w 717"/>
                  <a:gd name="T5" fmla="*/ 1091 h 1163"/>
                  <a:gd name="T6" fmla="*/ 678 w 717"/>
                  <a:gd name="T7" fmla="*/ 1031 h 1163"/>
                  <a:gd name="T8" fmla="*/ 703 w 717"/>
                  <a:gd name="T9" fmla="*/ 1011 h 1163"/>
                  <a:gd name="T10" fmla="*/ 697 w 717"/>
                  <a:gd name="T11" fmla="*/ 979 h 1163"/>
                  <a:gd name="T12" fmla="*/ 684 w 717"/>
                  <a:gd name="T13" fmla="*/ 932 h 1163"/>
                  <a:gd name="T14" fmla="*/ 641 w 717"/>
                  <a:gd name="T15" fmla="*/ 854 h 1163"/>
                  <a:gd name="T16" fmla="*/ 596 w 717"/>
                  <a:gd name="T17" fmla="*/ 789 h 1163"/>
                  <a:gd name="T18" fmla="*/ 551 w 717"/>
                  <a:gd name="T19" fmla="*/ 725 h 1163"/>
                  <a:gd name="T20" fmla="*/ 477 w 717"/>
                  <a:gd name="T21" fmla="*/ 622 h 1163"/>
                  <a:gd name="T22" fmla="*/ 448 w 717"/>
                  <a:gd name="T23" fmla="*/ 581 h 1163"/>
                  <a:gd name="T24" fmla="*/ 390 w 717"/>
                  <a:gd name="T25" fmla="*/ 498 h 1163"/>
                  <a:gd name="T26" fmla="*/ 367 w 717"/>
                  <a:gd name="T27" fmla="*/ 465 h 1163"/>
                  <a:gd name="T28" fmla="*/ 346 w 717"/>
                  <a:gd name="T29" fmla="*/ 437 h 1163"/>
                  <a:gd name="T30" fmla="*/ 325 w 717"/>
                  <a:gd name="T31" fmla="*/ 408 h 1163"/>
                  <a:gd name="T32" fmla="*/ 321 w 717"/>
                  <a:gd name="T33" fmla="*/ 391 h 1163"/>
                  <a:gd name="T34" fmla="*/ 322 w 717"/>
                  <a:gd name="T35" fmla="*/ 382 h 1163"/>
                  <a:gd name="T36" fmla="*/ 328 w 717"/>
                  <a:gd name="T37" fmla="*/ 359 h 1163"/>
                  <a:gd name="T38" fmla="*/ 333 w 717"/>
                  <a:gd name="T39" fmla="*/ 332 h 1163"/>
                  <a:gd name="T40" fmla="*/ 354 w 717"/>
                  <a:gd name="T41" fmla="*/ 239 h 1163"/>
                  <a:gd name="T42" fmla="*/ 385 w 717"/>
                  <a:gd name="T43" fmla="*/ 104 h 1163"/>
                  <a:gd name="T44" fmla="*/ 369 w 717"/>
                  <a:gd name="T45" fmla="*/ 76 h 1163"/>
                  <a:gd name="T46" fmla="*/ 288 w 717"/>
                  <a:gd name="T47" fmla="*/ 56 h 1163"/>
                  <a:gd name="T48" fmla="*/ 221 w 717"/>
                  <a:gd name="T49" fmla="*/ 40 h 1163"/>
                  <a:gd name="T50" fmla="*/ 145 w 717"/>
                  <a:gd name="T51" fmla="*/ 20 h 1163"/>
                  <a:gd name="T52" fmla="*/ 123 w 717"/>
                  <a:gd name="T53" fmla="*/ 15 h 1163"/>
                  <a:gd name="T54" fmla="*/ 105 w 717"/>
                  <a:gd name="T55" fmla="*/ 11 h 1163"/>
                  <a:gd name="T56" fmla="*/ 69 w 717"/>
                  <a:gd name="T57" fmla="*/ 2 h 1163"/>
                  <a:gd name="T58" fmla="*/ 59 w 717"/>
                  <a:gd name="T59" fmla="*/ 33 h 1163"/>
                  <a:gd name="T60" fmla="*/ 44 w 717"/>
                  <a:gd name="T61" fmla="*/ 93 h 1163"/>
                  <a:gd name="T62" fmla="*/ 42 w 717"/>
                  <a:gd name="T63" fmla="*/ 101 h 1163"/>
                  <a:gd name="T64" fmla="*/ 6 w 717"/>
                  <a:gd name="T65" fmla="*/ 154 h 1163"/>
                  <a:gd name="T66" fmla="*/ 16 w 717"/>
                  <a:gd name="T67" fmla="*/ 201 h 1163"/>
                  <a:gd name="T68" fmla="*/ 30 w 717"/>
                  <a:gd name="T69" fmla="*/ 259 h 1163"/>
                  <a:gd name="T70" fmla="*/ 26 w 717"/>
                  <a:gd name="T71" fmla="*/ 355 h 1163"/>
                  <a:gd name="T72" fmla="*/ 52 w 717"/>
                  <a:gd name="T73" fmla="*/ 415 h 1163"/>
                  <a:gd name="T74" fmla="*/ 56 w 717"/>
                  <a:gd name="T75" fmla="*/ 422 h 1163"/>
                  <a:gd name="T76" fmla="*/ 56 w 717"/>
                  <a:gd name="T77" fmla="*/ 447 h 1163"/>
                  <a:gd name="T78" fmla="*/ 76 w 717"/>
                  <a:gd name="T79" fmla="*/ 467 h 1163"/>
                  <a:gd name="T80" fmla="*/ 85 w 717"/>
                  <a:gd name="T81" fmla="*/ 480 h 1163"/>
                  <a:gd name="T82" fmla="*/ 77 w 717"/>
                  <a:gd name="T83" fmla="*/ 512 h 1163"/>
                  <a:gd name="T84" fmla="*/ 77 w 717"/>
                  <a:gd name="T85" fmla="*/ 540 h 1163"/>
                  <a:gd name="T86" fmla="*/ 90 w 717"/>
                  <a:gd name="T87" fmla="*/ 571 h 1163"/>
                  <a:gd name="T88" fmla="*/ 117 w 717"/>
                  <a:gd name="T89" fmla="*/ 594 h 1163"/>
                  <a:gd name="T90" fmla="*/ 102 w 717"/>
                  <a:gd name="T91" fmla="*/ 615 h 1163"/>
                  <a:gd name="T92" fmla="*/ 106 w 717"/>
                  <a:gd name="T93" fmla="*/ 664 h 1163"/>
                  <a:gd name="T94" fmla="*/ 130 w 717"/>
                  <a:gd name="T95" fmla="*/ 717 h 1163"/>
                  <a:gd name="T96" fmla="*/ 148 w 717"/>
                  <a:gd name="T97" fmla="*/ 754 h 1163"/>
                  <a:gd name="T98" fmla="*/ 155 w 717"/>
                  <a:gd name="T99" fmla="*/ 783 h 1163"/>
                  <a:gd name="T100" fmla="*/ 168 w 717"/>
                  <a:gd name="T101" fmla="*/ 818 h 1163"/>
                  <a:gd name="T102" fmla="*/ 180 w 717"/>
                  <a:gd name="T103" fmla="*/ 878 h 1163"/>
                  <a:gd name="T104" fmla="*/ 243 w 717"/>
                  <a:gd name="T105" fmla="*/ 896 h 1163"/>
                  <a:gd name="T106" fmla="*/ 275 w 717"/>
                  <a:gd name="T107" fmla="*/ 936 h 1163"/>
                  <a:gd name="T108" fmla="*/ 330 w 717"/>
                  <a:gd name="T109" fmla="*/ 961 h 1163"/>
                  <a:gd name="T110" fmla="*/ 344 w 717"/>
                  <a:gd name="T111" fmla="*/ 999 h 1163"/>
                  <a:gd name="T112" fmla="*/ 376 w 717"/>
                  <a:gd name="T113" fmla="*/ 1017 h 1163"/>
                  <a:gd name="T114" fmla="*/ 414 w 717"/>
                  <a:gd name="T115" fmla="*/ 1077 h 1163"/>
                  <a:gd name="T116" fmla="*/ 421 w 717"/>
                  <a:gd name="T117" fmla="*/ 1143 h 1163"/>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717"/>
                  <a:gd name="T178" fmla="*/ 0 h 1163"/>
                  <a:gd name="T179" fmla="*/ 717 w 717"/>
                  <a:gd name="T180" fmla="*/ 1163 h 1163"/>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717" h="1163">
                    <a:moveTo>
                      <a:pt x="634" y="1162"/>
                    </a:moveTo>
                    <a:lnTo>
                      <a:pt x="637" y="1162"/>
                    </a:lnTo>
                    <a:lnTo>
                      <a:pt x="653" y="1162"/>
                    </a:lnTo>
                    <a:lnTo>
                      <a:pt x="661" y="1134"/>
                    </a:lnTo>
                    <a:lnTo>
                      <a:pt x="655" y="1131"/>
                    </a:lnTo>
                    <a:lnTo>
                      <a:pt x="645" y="1121"/>
                    </a:lnTo>
                    <a:lnTo>
                      <a:pt x="649" y="1091"/>
                    </a:lnTo>
                    <a:lnTo>
                      <a:pt x="657" y="1086"/>
                    </a:lnTo>
                    <a:lnTo>
                      <a:pt x="673" y="1060"/>
                    </a:lnTo>
                    <a:lnTo>
                      <a:pt x="678" y="1031"/>
                    </a:lnTo>
                    <a:lnTo>
                      <a:pt x="682" y="1028"/>
                    </a:lnTo>
                    <a:lnTo>
                      <a:pt x="686" y="1018"/>
                    </a:lnTo>
                    <a:lnTo>
                      <a:pt x="703" y="1011"/>
                    </a:lnTo>
                    <a:lnTo>
                      <a:pt x="713" y="1004"/>
                    </a:lnTo>
                    <a:lnTo>
                      <a:pt x="716" y="999"/>
                    </a:lnTo>
                    <a:lnTo>
                      <a:pt x="697" y="979"/>
                    </a:lnTo>
                    <a:lnTo>
                      <a:pt x="697" y="974"/>
                    </a:lnTo>
                    <a:lnTo>
                      <a:pt x="692" y="947"/>
                    </a:lnTo>
                    <a:lnTo>
                      <a:pt x="684" y="932"/>
                    </a:lnTo>
                    <a:lnTo>
                      <a:pt x="685" y="915"/>
                    </a:lnTo>
                    <a:lnTo>
                      <a:pt x="664" y="886"/>
                    </a:lnTo>
                    <a:lnTo>
                      <a:pt x="641" y="854"/>
                    </a:lnTo>
                    <a:lnTo>
                      <a:pt x="614" y="815"/>
                    </a:lnTo>
                    <a:lnTo>
                      <a:pt x="606" y="804"/>
                    </a:lnTo>
                    <a:lnTo>
                      <a:pt x="596" y="789"/>
                    </a:lnTo>
                    <a:lnTo>
                      <a:pt x="595" y="789"/>
                    </a:lnTo>
                    <a:lnTo>
                      <a:pt x="570" y="754"/>
                    </a:lnTo>
                    <a:lnTo>
                      <a:pt x="551" y="725"/>
                    </a:lnTo>
                    <a:lnTo>
                      <a:pt x="508" y="665"/>
                    </a:lnTo>
                    <a:lnTo>
                      <a:pt x="483" y="629"/>
                    </a:lnTo>
                    <a:lnTo>
                      <a:pt x="477" y="622"/>
                    </a:lnTo>
                    <a:lnTo>
                      <a:pt x="462" y="601"/>
                    </a:lnTo>
                    <a:lnTo>
                      <a:pt x="459" y="597"/>
                    </a:lnTo>
                    <a:lnTo>
                      <a:pt x="448" y="581"/>
                    </a:lnTo>
                    <a:lnTo>
                      <a:pt x="423" y="546"/>
                    </a:lnTo>
                    <a:lnTo>
                      <a:pt x="401" y="514"/>
                    </a:lnTo>
                    <a:lnTo>
                      <a:pt x="390" y="498"/>
                    </a:lnTo>
                    <a:lnTo>
                      <a:pt x="373" y="476"/>
                    </a:lnTo>
                    <a:lnTo>
                      <a:pt x="368" y="468"/>
                    </a:lnTo>
                    <a:lnTo>
                      <a:pt x="367" y="465"/>
                    </a:lnTo>
                    <a:lnTo>
                      <a:pt x="362" y="461"/>
                    </a:lnTo>
                    <a:lnTo>
                      <a:pt x="351" y="446"/>
                    </a:lnTo>
                    <a:lnTo>
                      <a:pt x="346" y="437"/>
                    </a:lnTo>
                    <a:lnTo>
                      <a:pt x="342" y="432"/>
                    </a:lnTo>
                    <a:lnTo>
                      <a:pt x="329" y="414"/>
                    </a:lnTo>
                    <a:lnTo>
                      <a:pt x="325" y="408"/>
                    </a:lnTo>
                    <a:lnTo>
                      <a:pt x="324" y="405"/>
                    </a:lnTo>
                    <a:lnTo>
                      <a:pt x="318" y="400"/>
                    </a:lnTo>
                    <a:lnTo>
                      <a:pt x="321" y="391"/>
                    </a:lnTo>
                    <a:lnTo>
                      <a:pt x="321" y="387"/>
                    </a:lnTo>
                    <a:lnTo>
                      <a:pt x="321" y="386"/>
                    </a:lnTo>
                    <a:lnTo>
                      <a:pt x="322" y="382"/>
                    </a:lnTo>
                    <a:lnTo>
                      <a:pt x="325" y="372"/>
                    </a:lnTo>
                    <a:lnTo>
                      <a:pt x="325" y="365"/>
                    </a:lnTo>
                    <a:lnTo>
                      <a:pt x="328" y="359"/>
                    </a:lnTo>
                    <a:lnTo>
                      <a:pt x="329" y="351"/>
                    </a:lnTo>
                    <a:lnTo>
                      <a:pt x="330" y="346"/>
                    </a:lnTo>
                    <a:lnTo>
                      <a:pt x="333" y="332"/>
                    </a:lnTo>
                    <a:lnTo>
                      <a:pt x="336" y="322"/>
                    </a:lnTo>
                    <a:lnTo>
                      <a:pt x="342" y="297"/>
                    </a:lnTo>
                    <a:lnTo>
                      <a:pt x="354" y="239"/>
                    </a:lnTo>
                    <a:lnTo>
                      <a:pt x="371" y="165"/>
                    </a:lnTo>
                    <a:lnTo>
                      <a:pt x="373" y="148"/>
                    </a:lnTo>
                    <a:lnTo>
                      <a:pt x="385" y="104"/>
                    </a:lnTo>
                    <a:lnTo>
                      <a:pt x="390" y="80"/>
                    </a:lnTo>
                    <a:lnTo>
                      <a:pt x="373" y="76"/>
                    </a:lnTo>
                    <a:lnTo>
                      <a:pt x="369" y="76"/>
                    </a:lnTo>
                    <a:lnTo>
                      <a:pt x="321" y="63"/>
                    </a:lnTo>
                    <a:lnTo>
                      <a:pt x="306" y="61"/>
                    </a:lnTo>
                    <a:lnTo>
                      <a:pt x="288" y="56"/>
                    </a:lnTo>
                    <a:lnTo>
                      <a:pt x="276" y="54"/>
                    </a:lnTo>
                    <a:lnTo>
                      <a:pt x="234" y="43"/>
                    </a:lnTo>
                    <a:lnTo>
                      <a:pt x="221" y="40"/>
                    </a:lnTo>
                    <a:lnTo>
                      <a:pt x="211" y="37"/>
                    </a:lnTo>
                    <a:lnTo>
                      <a:pt x="153" y="23"/>
                    </a:lnTo>
                    <a:lnTo>
                      <a:pt x="145" y="20"/>
                    </a:lnTo>
                    <a:lnTo>
                      <a:pt x="138" y="19"/>
                    </a:lnTo>
                    <a:lnTo>
                      <a:pt x="130" y="18"/>
                    </a:lnTo>
                    <a:lnTo>
                      <a:pt x="123" y="15"/>
                    </a:lnTo>
                    <a:lnTo>
                      <a:pt x="116" y="13"/>
                    </a:lnTo>
                    <a:lnTo>
                      <a:pt x="108" y="11"/>
                    </a:lnTo>
                    <a:lnTo>
                      <a:pt x="105" y="11"/>
                    </a:lnTo>
                    <a:lnTo>
                      <a:pt x="92" y="8"/>
                    </a:lnTo>
                    <a:lnTo>
                      <a:pt x="78" y="4"/>
                    </a:lnTo>
                    <a:lnTo>
                      <a:pt x="69" y="2"/>
                    </a:lnTo>
                    <a:lnTo>
                      <a:pt x="62" y="0"/>
                    </a:lnTo>
                    <a:lnTo>
                      <a:pt x="52" y="23"/>
                    </a:lnTo>
                    <a:lnTo>
                      <a:pt x="59" y="33"/>
                    </a:lnTo>
                    <a:lnTo>
                      <a:pt x="59" y="59"/>
                    </a:lnTo>
                    <a:lnTo>
                      <a:pt x="56" y="68"/>
                    </a:lnTo>
                    <a:lnTo>
                      <a:pt x="44" y="93"/>
                    </a:lnTo>
                    <a:lnTo>
                      <a:pt x="40" y="93"/>
                    </a:lnTo>
                    <a:lnTo>
                      <a:pt x="40" y="101"/>
                    </a:lnTo>
                    <a:lnTo>
                      <a:pt x="42" y="101"/>
                    </a:lnTo>
                    <a:lnTo>
                      <a:pt x="42" y="107"/>
                    </a:lnTo>
                    <a:lnTo>
                      <a:pt x="36" y="119"/>
                    </a:lnTo>
                    <a:lnTo>
                      <a:pt x="6" y="154"/>
                    </a:lnTo>
                    <a:lnTo>
                      <a:pt x="5" y="168"/>
                    </a:lnTo>
                    <a:lnTo>
                      <a:pt x="0" y="179"/>
                    </a:lnTo>
                    <a:lnTo>
                      <a:pt x="16" y="201"/>
                    </a:lnTo>
                    <a:lnTo>
                      <a:pt x="22" y="215"/>
                    </a:lnTo>
                    <a:lnTo>
                      <a:pt x="30" y="246"/>
                    </a:lnTo>
                    <a:lnTo>
                      <a:pt x="30" y="259"/>
                    </a:lnTo>
                    <a:lnTo>
                      <a:pt x="20" y="284"/>
                    </a:lnTo>
                    <a:lnTo>
                      <a:pt x="19" y="341"/>
                    </a:lnTo>
                    <a:lnTo>
                      <a:pt x="26" y="355"/>
                    </a:lnTo>
                    <a:lnTo>
                      <a:pt x="42" y="389"/>
                    </a:lnTo>
                    <a:lnTo>
                      <a:pt x="51" y="400"/>
                    </a:lnTo>
                    <a:lnTo>
                      <a:pt x="52" y="415"/>
                    </a:lnTo>
                    <a:lnTo>
                      <a:pt x="56" y="416"/>
                    </a:lnTo>
                    <a:lnTo>
                      <a:pt x="59" y="422"/>
                    </a:lnTo>
                    <a:lnTo>
                      <a:pt x="56" y="422"/>
                    </a:lnTo>
                    <a:lnTo>
                      <a:pt x="56" y="436"/>
                    </a:lnTo>
                    <a:lnTo>
                      <a:pt x="52" y="450"/>
                    </a:lnTo>
                    <a:lnTo>
                      <a:pt x="56" y="447"/>
                    </a:lnTo>
                    <a:lnTo>
                      <a:pt x="60" y="448"/>
                    </a:lnTo>
                    <a:lnTo>
                      <a:pt x="69" y="460"/>
                    </a:lnTo>
                    <a:lnTo>
                      <a:pt x="76" y="467"/>
                    </a:lnTo>
                    <a:lnTo>
                      <a:pt x="83" y="478"/>
                    </a:lnTo>
                    <a:lnTo>
                      <a:pt x="87" y="478"/>
                    </a:lnTo>
                    <a:lnTo>
                      <a:pt x="85" y="480"/>
                    </a:lnTo>
                    <a:lnTo>
                      <a:pt x="83" y="480"/>
                    </a:lnTo>
                    <a:lnTo>
                      <a:pt x="83" y="489"/>
                    </a:lnTo>
                    <a:lnTo>
                      <a:pt x="77" y="512"/>
                    </a:lnTo>
                    <a:lnTo>
                      <a:pt x="80" y="512"/>
                    </a:lnTo>
                    <a:lnTo>
                      <a:pt x="81" y="526"/>
                    </a:lnTo>
                    <a:lnTo>
                      <a:pt x="77" y="540"/>
                    </a:lnTo>
                    <a:lnTo>
                      <a:pt x="81" y="554"/>
                    </a:lnTo>
                    <a:lnTo>
                      <a:pt x="84" y="557"/>
                    </a:lnTo>
                    <a:lnTo>
                      <a:pt x="90" y="571"/>
                    </a:lnTo>
                    <a:lnTo>
                      <a:pt x="101" y="579"/>
                    </a:lnTo>
                    <a:lnTo>
                      <a:pt x="113" y="581"/>
                    </a:lnTo>
                    <a:lnTo>
                      <a:pt x="117" y="594"/>
                    </a:lnTo>
                    <a:lnTo>
                      <a:pt x="112" y="614"/>
                    </a:lnTo>
                    <a:lnTo>
                      <a:pt x="106" y="619"/>
                    </a:lnTo>
                    <a:lnTo>
                      <a:pt x="102" y="615"/>
                    </a:lnTo>
                    <a:lnTo>
                      <a:pt x="96" y="619"/>
                    </a:lnTo>
                    <a:lnTo>
                      <a:pt x="99" y="658"/>
                    </a:lnTo>
                    <a:lnTo>
                      <a:pt x="106" y="664"/>
                    </a:lnTo>
                    <a:lnTo>
                      <a:pt x="121" y="692"/>
                    </a:lnTo>
                    <a:lnTo>
                      <a:pt x="123" y="706"/>
                    </a:lnTo>
                    <a:lnTo>
                      <a:pt x="130" y="717"/>
                    </a:lnTo>
                    <a:lnTo>
                      <a:pt x="131" y="728"/>
                    </a:lnTo>
                    <a:lnTo>
                      <a:pt x="141" y="738"/>
                    </a:lnTo>
                    <a:lnTo>
                      <a:pt x="148" y="754"/>
                    </a:lnTo>
                    <a:lnTo>
                      <a:pt x="159" y="764"/>
                    </a:lnTo>
                    <a:lnTo>
                      <a:pt x="160" y="771"/>
                    </a:lnTo>
                    <a:lnTo>
                      <a:pt x="155" y="783"/>
                    </a:lnTo>
                    <a:lnTo>
                      <a:pt x="164" y="797"/>
                    </a:lnTo>
                    <a:lnTo>
                      <a:pt x="173" y="802"/>
                    </a:lnTo>
                    <a:lnTo>
                      <a:pt x="168" y="818"/>
                    </a:lnTo>
                    <a:lnTo>
                      <a:pt x="168" y="829"/>
                    </a:lnTo>
                    <a:lnTo>
                      <a:pt x="160" y="863"/>
                    </a:lnTo>
                    <a:lnTo>
                      <a:pt x="180" y="878"/>
                    </a:lnTo>
                    <a:lnTo>
                      <a:pt x="211" y="885"/>
                    </a:lnTo>
                    <a:lnTo>
                      <a:pt x="221" y="893"/>
                    </a:lnTo>
                    <a:lnTo>
                      <a:pt x="243" y="896"/>
                    </a:lnTo>
                    <a:lnTo>
                      <a:pt x="254" y="904"/>
                    </a:lnTo>
                    <a:lnTo>
                      <a:pt x="270" y="921"/>
                    </a:lnTo>
                    <a:lnTo>
                      <a:pt x="275" y="936"/>
                    </a:lnTo>
                    <a:lnTo>
                      <a:pt x="293" y="949"/>
                    </a:lnTo>
                    <a:lnTo>
                      <a:pt x="321" y="956"/>
                    </a:lnTo>
                    <a:lnTo>
                      <a:pt x="330" y="961"/>
                    </a:lnTo>
                    <a:lnTo>
                      <a:pt x="335" y="975"/>
                    </a:lnTo>
                    <a:lnTo>
                      <a:pt x="336" y="992"/>
                    </a:lnTo>
                    <a:lnTo>
                      <a:pt x="344" y="999"/>
                    </a:lnTo>
                    <a:lnTo>
                      <a:pt x="358" y="997"/>
                    </a:lnTo>
                    <a:lnTo>
                      <a:pt x="367" y="1007"/>
                    </a:lnTo>
                    <a:lnTo>
                      <a:pt x="376" y="1017"/>
                    </a:lnTo>
                    <a:lnTo>
                      <a:pt x="397" y="1043"/>
                    </a:lnTo>
                    <a:lnTo>
                      <a:pt x="404" y="1052"/>
                    </a:lnTo>
                    <a:lnTo>
                      <a:pt x="414" y="1077"/>
                    </a:lnTo>
                    <a:lnTo>
                      <a:pt x="414" y="1118"/>
                    </a:lnTo>
                    <a:lnTo>
                      <a:pt x="421" y="1134"/>
                    </a:lnTo>
                    <a:lnTo>
                      <a:pt x="421" y="1143"/>
                    </a:lnTo>
                    <a:lnTo>
                      <a:pt x="512" y="1150"/>
                    </a:lnTo>
                    <a:lnTo>
                      <a:pt x="634" y="1162"/>
                    </a:lnTo>
                  </a:path>
                </a:pathLst>
              </a:custGeom>
              <a:solidFill>
                <a:srgbClr val="CC3300"/>
              </a:solidFill>
              <a:ln w="6350" cap="rnd">
                <a:solidFill>
                  <a:srgbClr val="990000"/>
                </a:solidFill>
                <a:round/>
                <a:headEnd/>
                <a:tailEnd/>
              </a:ln>
            </p:spPr>
            <p:txBody>
              <a:bodyPr/>
              <a:lstStyle/>
              <a:p>
                <a:endParaRPr lang="en-US" dirty="0"/>
              </a:p>
            </p:txBody>
          </p:sp>
          <p:sp>
            <p:nvSpPr>
              <p:cNvPr id="87" name="Freeform 244"/>
              <p:cNvSpPr>
                <a:spLocks/>
              </p:cNvSpPr>
              <p:nvPr/>
            </p:nvSpPr>
            <p:spPr bwMode="auto">
              <a:xfrm>
                <a:off x="722" y="2406"/>
                <a:ext cx="32" cy="23"/>
              </a:xfrm>
              <a:custGeom>
                <a:avLst/>
                <a:gdLst>
                  <a:gd name="T0" fmla="*/ 0 w 32"/>
                  <a:gd name="T1" fmla="*/ 0 h 23"/>
                  <a:gd name="T2" fmla="*/ 22 w 32"/>
                  <a:gd name="T3" fmla="*/ 16 h 23"/>
                  <a:gd name="T4" fmla="*/ 28 w 32"/>
                  <a:gd name="T5" fmla="*/ 12 h 23"/>
                  <a:gd name="T6" fmla="*/ 31 w 32"/>
                  <a:gd name="T7" fmla="*/ 20 h 23"/>
                  <a:gd name="T8" fmla="*/ 28 w 32"/>
                  <a:gd name="T9" fmla="*/ 22 h 23"/>
                  <a:gd name="T10" fmla="*/ 4 w 32"/>
                  <a:gd name="T11" fmla="*/ 18 h 23"/>
                  <a:gd name="T12" fmla="*/ 0 w 32"/>
                  <a:gd name="T13" fmla="*/ 0 h 23"/>
                  <a:gd name="T14" fmla="*/ 0 60000 65536"/>
                  <a:gd name="T15" fmla="*/ 0 60000 65536"/>
                  <a:gd name="T16" fmla="*/ 0 60000 65536"/>
                  <a:gd name="T17" fmla="*/ 0 60000 65536"/>
                  <a:gd name="T18" fmla="*/ 0 60000 65536"/>
                  <a:gd name="T19" fmla="*/ 0 60000 65536"/>
                  <a:gd name="T20" fmla="*/ 0 60000 65536"/>
                  <a:gd name="T21" fmla="*/ 0 w 32"/>
                  <a:gd name="T22" fmla="*/ 0 h 23"/>
                  <a:gd name="T23" fmla="*/ 32 w 32"/>
                  <a:gd name="T24" fmla="*/ 23 h 2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 h="23">
                    <a:moveTo>
                      <a:pt x="0" y="0"/>
                    </a:moveTo>
                    <a:lnTo>
                      <a:pt x="22" y="16"/>
                    </a:lnTo>
                    <a:lnTo>
                      <a:pt x="28" y="12"/>
                    </a:lnTo>
                    <a:lnTo>
                      <a:pt x="31" y="20"/>
                    </a:lnTo>
                    <a:lnTo>
                      <a:pt x="28" y="22"/>
                    </a:lnTo>
                    <a:lnTo>
                      <a:pt x="4" y="18"/>
                    </a:lnTo>
                    <a:lnTo>
                      <a:pt x="0" y="0"/>
                    </a:lnTo>
                  </a:path>
                </a:pathLst>
              </a:custGeom>
              <a:solidFill>
                <a:schemeClr val="bg1"/>
              </a:solidFill>
              <a:ln w="6350" cap="rnd">
                <a:solidFill>
                  <a:srgbClr val="993300"/>
                </a:solidFill>
                <a:round/>
                <a:headEnd/>
                <a:tailEnd/>
              </a:ln>
            </p:spPr>
            <p:txBody>
              <a:bodyPr/>
              <a:lstStyle/>
              <a:p>
                <a:endParaRPr lang="en-US" dirty="0"/>
              </a:p>
            </p:txBody>
          </p:sp>
          <p:sp>
            <p:nvSpPr>
              <p:cNvPr id="88" name="Freeform 245"/>
              <p:cNvSpPr>
                <a:spLocks/>
              </p:cNvSpPr>
              <p:nvPr/>
            </p:nvSpPr>
            <p:spPr bwMode="auto">
              <a:xfrm>
                <a:off x="695" y="2409"/>
                <a:ext cx="24" cy="22"/>
              </a:xfrm>
              <a:custGeom>
                <a:avLst/>
                <a:gdLst>
                  <a:gd name="T0" fmla="*/ 0 w 24"/>
                  <a:gd name="T1" fmla="*/ 4 h 22"/>
                  <a:gd name="T2" fmla="*/ 3 w 24"/>
                  <a:gd name="T3" fmla="*/ 18 h 22"/>
                  <a:gd name="T4" fmla="*/ 23 w 24"/>
                  <a:gd name="T5" fmla="*/ 21 h 22"/>
                  <a:gd name="T6" fmla="*/ 16 w 24"/>
                  <a:gd name="T7" fmla="*/ 9 h 22"/>
                  <a:gd name="T8" fmla="*/ 18 w 24"/>
                  <a:gd name="T9" fmla="*/ 0 h 22"/>
                  <a:gd name="T10" fmla="*/ 0 w 24"/>
                  <a:gd name="T11" fmla="*/ 4 h 22"/>
                  <a:gd name="T12" fmla="*/ 0 60000 65536"/>
                  <a:gd name="T13" fmla="*/ 0 60000 65536"/>
                  <a:gd name="T14" fmla="*/ 0 60000 65536"/>
                  <a:gd name="T15" fmla="*/ 0 60000 65536"/>
                  <a:gd name="T16" fmla="*/ 0 60000 65536"/>
                  <a:gd name="T17" fmla="*/ 0 60000 65536"/>
                  <a:gd name="T18" fmla="*/ 0 w 24"/>
                  <a:gd name="T19" fmla="*/ 0 h 22"/>
                  <a:gd name="T20" fmla="*/ 24 w 24"/>
                  <a:gd name="T21" fmla="*/ 22 h 22"/>
                </a:gdLst>
                <a:ahLst/>
                <a:cxnLst>
                  <a:cxn ang="T12">
                    <a:pos x="T0" y="T1"/>
                  </a:cxn>
                  <a:cxn ang="T13">
                    <a:pos x="T2" y="T3"/>
                  </a:cxn>
                  <a:cxn ang="T14">
                    <a:pos x="T4" y="T5"/>
                  </a:cxn>
                  <a:cxn ang="T15">
                    <a:pos x="T6" y="T7"/>
                  </a:cxn>
                  <a:cxn ang="T16">
                    <a:pos x="T8" y="T9"/>
                  </a:cxn>
                  <a:cxn ang="T17">
                    <a:pos x="T10" y="T11"/>
                  </a:cxn>
                </a:cxnLst>
                <a:rect l="T18" t="T19" r="T20" b="T21"/>
                <a:pathLst>
                  <a:path w="24" h="22">
                    <a:moveTo>
                      <a:pt x="0" y="4"/>
                    </a:moveTo>
                    <a:lnTo>
                      <a:pt x="3" y="18"/>
                    </a:lnTo>
                    <a:lnTo>
                      <a:pt x="23" y="21"/>
                    </a:lnTo>
                    <a:lnTo>
                      <a:pt x="16" y="9"/>
                    </a:lnTo>
                    <a:lnTo>
                      <a:pt x="18" y="0"/>
                    </a:lnTo>
                    <a:lnTo>
                      <a:pt x="0" y="4"/>
                    </a:lnTo>
                  </a:path>
                </a:pathLst>
              </a:custGeom>
              <a:solidFill>
                <a:schemeClr val="bg1"/>
              </a:solidFill>
              <a:ln w="6350" cap="rnd">
                <a:solidFill>
                  <a:srgbClr val="993300"/>
                </a:solidFill>
                <a:round/>
                <a:headEnd/>
                <a:tailEnd/>
              </a:ln>
            </p:spPr>
            <p:txBody>
              <a:bodyPr/>
              <a:lstStyle/>
              <a:p>
                <a:endParaRPr lang="en-US" dirty="0"/>
              </a:p>
            </p:txBody>
          </p:sp>
          <p:sp>
            <p:nvSpPr>
              <p:cNvPr id="89" name="Freeform 246"/>
              <p:cNvSpPr>
                <a:spLocks/>
              </p:cNvSpPr>
              <p:nvPr/>
            </p:nvSpPr>
            <p:spPr bwMode="auto">
              <a:xfrm>
                <a:off x="826" y="2496"/>
                <a:ext cx="23" cy="23"/>
              </a:xfrm>
              <a:custGeom>
                <a:avLst/>
                <a:gdLst>
                  <a:gd name="T0" fmla="*/ 1 w 23"/>
                  <a:gd name="T1" fmla="*/ 0 h 23"/>
                  <a:gd name="T2" fmla="*/ 0 w 23"/>
                  <a:gd name="T3" fmla="*/ 6 h 23"/>
                  <a:gd name="T4" fmla="*/ 6 w 23"/>
                  <a:gd name="T5" fmla="*/ 7 h 23"/>
                  <a:gd name="T6" fmla="*/ 11 w 23"/>
                  <a:gd name="T7" fmla="*/ 22 h 23"/>
                  <a:gd name="T8" fmla="*/ 22 w 23"/>
                  <a:gd name="T9" fmla="*/ 20 h 23"/>
                  <a:gd name="T10" fmla="*/ 18 w 23"/>
                  <a:gd name="T11" fmla="*/ 12 h 23"/>
                  <a:gd name="T12" fmla="*/ 1 w 23"/>
                  <a:gd name="T13" fmla="*/ 0 h 23"/>
                  <a:gd name="T14" fmla="*/ 0 60000 65536"/>
                  <a:gd name="T15" fmla="*/ 0 60000 65536"/>
                  <a:gd name="T16" fmla="*/ 0 60000 65536"/>
                  <a:gd name="T17" fmla="*/ 0 60000 65536"/>
                  <a:gd name="T18" fmla="*/ 0 60000 65536"/>
                  <a:gd name="T19" fmla="*/ 0 60000 65536"/>
                  <a:gd name="T20" fmla="*/ 0 60000 65536"/>
                  <a:gd name="T21" fmla="*/ 0 w 23"/>
                  <a:gd name="T22" fmla="*/ 0 h 23"/>
                  <a:gd name="T23" fmla="*/ 23 w 23"/>
                  <a:gd name="T24" fmla="*/ 23 h 2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3" h="23">
                    <a:moveTo>
                      <a:pt x="1" y="0"/>
                    </a:moveTo>
                    <a:lnTo>
                      <a:pt x="0" y="6"/>
                    </a:lnTo>
                    <a:lnTo>
                      <a:pt x="6" y="7"/>
                    </a:lnTo>
                    <a:lnTo>
                      <a:pt x="11" y="22"/>
                    </a:lnTo>
                    <a:lnTo>
                      <a:pt x="22" y="20"/>
                    </a:lnTo>
                    <a:lnTo>
                      <a:pt x="18" y="12"/>
                    </a:lnTo>
                    <a:lnTo>
                      <a:pt x="1" y="0"/>
                    </a:lnTo>
                  </a:path>
                </a:pathLst>
              </a:custGeom>
              <a:solidFill>
                <a:schemeClr val="bg1"/>
              </a:solidFill>
              <a:ln w="6350" cap="rnd">
                <a:solidFill>
                  <a:srgbClr val="993300"/>
                </a:solidFill>
                <a:round/>
                <a:headEnd/>
                <a:tailEnd/>
              </a:ln>
            </p:spPr>
            <p:txBody>
              <a:bodyPr/>
              <a:lstStyle/>
              <a:p>
                <a:endParaRPr lang="en-US" dirty="0"/>
              </a:p>
            </p:txBody>
          </p:sp>
          <p:sp>
            <p:nvSpPr>
              <p:cNvPr id="90" name="Freeform 247"/>
              <p:cNvSpPr>
                <a:spLocks/>
              </p:cNvSpPr>
              <p:nvPr/>
            </p:nvSpPr>
            <p:spPr bwMode="auto">
              <a:xfrm>
                <a:off x="815" y="2544"/>
                <a:ext cx="23" cy="25"/>
              </a:xfrm>
              <a:custGeom>
                <a:avLst/>
                <a:gdLst>
                  <a:gd name="T0" fmla="*/ 0 w 23"/>
                  <a:gd name="T1" fmla="*/ 0 h 25"/>
                  <a:gd name="T2" fmla="*/ 10 w 23"/>
                  <a:gd name="T3" fmla="*/ 24 h 25"/>
                  <a:gd name="T4" fmla="*/ 22 w 23"/>
                  <a:gd name="T5" fmla="*/ 24 h 25"/>
                  <a:gd name="T6" fmla="*/ 0 w 23"/>
                  <a:gd name="T7" fmla="*/ 0 h 25"/>
                  <a:gd name="T8" fmla="*/ 0 60000 65536"/>
                  <a:gd name="T9" fmla="*/ 0 60000 65536"/>
                  <a:gd name="T10" fmla="*/ 0 60000 65536"/>
                  <a:gd name="T11" fmla="*/ 0 60000 65536"/>
                  <a:gd name="T12" fmla="*/ 0 w 23"/>
                  <a:gd name="T13" fmla="*/ 0 h 25"/>
                  <a:gd name="T14" fmla="*/ 23 w 23"/>
                  <a:gd name="T15" fmla="*/ 25 h 25"/>
                </a:gdLst>
                <a:ahLst/>
                <a:cxnLst>
                  <a:cxn ang="T8">
                    <a:pos x="T0" y="T1"/>
                  </a:cxn>
                  <a:cxn ang="T9">
                    <a:pos x="T2" y="T3"/>
                  </a:cxn>
                  <a:cxn ang="T10">
                    <a:pos x="T4" y="T5"/>
                  </a:cxn>
                  <a:cxn ang="T11">
                    <a:pos x="T6" y="T7"/>
                  </a:cxn>
                </a:cxnLst>
                <a:rect l="T12" t="T13" r="T14" b="T15"/>
                <a:pathLst>
                  <a:path w="23" h="25">
                    <a:moveTo>
                      <a:pt x="0" y="0"/>
                    </a:moveTo>
                    <a:lnTo>
                      <a:pt x="10" y="24"/>
                    </a:lnTo>
                    <a:lnTo>
                      <a:pt x="22" y="24"/>
                    </a:lnTo>
                    <a:lnTo>
                      <a:pt x="0" y="0"/>
                    </a:lnTo>
                  </a:path>
                </a:pathLst>
              </a:custGeom>
              <a:solidFill>
                <a:schemeClr val="bg1"/>
              </a:solidFill>
              <a:ln w="6350" cap="rnd">
                <a:solidFill>
                  <a:srgbClr val="993300"/>
                </a:solidFill>
                <a:round/>
                <a:headEnd/>
                <a:tailEnd/>
              </a:ln>
            </p:spPr>
            <p:txBody>
              <a:bodyPr/>
              <a:lstStyle/>
              <a:p>
                <a:endParaRPr lang="en-US" dirty="0"/>
              </a:p>
            </p:txBody>
          </p:sp>
        </p:grpSp>
        <p:sp>
          <p:nvSpPr>
            <p:cNvPr id="52" name="Freeform 248"/>
            <p:cNvSpPr>
              <a:spLocks/>
            </p:cNvSpPr>
            <p:nvPr/>
          </p:nvSpPr>
          <p:spPr bwMode="auto">
            <a:xfrm>
              <a:off x="1379" y="1857"/>
              <a:ext cx="610" cy="487"/>
            </a:xfrm>
            <a:custGeom>
              <a:avLst/>
              <a:gdLst>
                <a:gd name="T0" fmla="*/ 600 w 613"/>
                <a:gd name="T1" fmla="*/ 204 h 481"/>
                <a:gd name="T2" fmla="*/ 599 w 613"/>
                <a:gd name="T3" fmla="*/ 226 h 481"/>
                <a:gd name="T4" fmla="*/ 597 w 613"/>
                <a:gd name="T5" fmla="*/ 252 h 481"/>
                <a:gd name="T6" fmla="*/ 597 w 613"/>
                <a:gd name="T7" fmla="*/ 262 h 481"/>
                <a:gd name="T8" fmla="*/ 596 w 613"/>
                <a:gd name="T9" fmla="*/ 291 h 481"/>
                <a:gd name="T10" fmla="*/ 594 w 613"/>
                <a:gd name="T11" fmla="*/ 309 h 481"/>
                <a:gd name="T12" fmla="*/ 594 w 613"/>
                <a:gd name="T13" fmla="*/ 329 h 481"/>
                <a:gd name="T14" fmla="*/ 594 w 613"/>
                <a:gd name="T15" fmla="*/ 349 h 481"/>
                <a:gd name="T16" fmla="*/ 593 w 613"/>
                <a:gd name="T17" fmla="*/ 364 h 481"/>
                <a:gd name="T18" fmla="*/ 592 w 613"/>
                <a:gd name="T19" fmla="*/ 408 h 481"/>
                <a:gd name="T20" fmla="*/ 592 w 613"/>
                <a:gd name="T21" fmla="*/ 420 h 481"/>
                <a:gd name="T22" fmla="*/ 590 w 613"/>
                <a:gd name="T23" fmla="*/ 447 h 481"/>
                <a:gd name="T24" fmla="*/ 589 w 613"/>
                <a:gd name="T25" fmla="*/ 478 h 481"/>
                <a:gd name="T26" fmla="*/ 539 w 613"/>
                <a:gd name="T27" fmla="*/ 490 h 481"/>
                <a:gd name="T28" fmla="*/ 508 w 613"/>
                <a:gd name="T29" fmla="*/ 487 h 481"/>
                <a:gd name="T30" fmla="*/ 483 w 613"/>
                <a:gd name="T31" fmla="*/ 486 h 481"/>
                <a:gd name="T32" fmla="*/ 423 w 613"/>
                <a:gd name="T33" fmla="*/ 483 h 481"/>
                <a:gd name="T34" fmla="*/ 344 w 613"/>
                <a:gd name="T35" fmla="*/ 479 h 481"/>
                <a:gd name="T36" fmla="*/ 320 w 613"/>
                <a:gd name="T37" fmla="*/ 476 h 481"/>
                <a:gd name="T38" fmla="*/ 277 w 613"/>
                <a:gd name="T39" fmla="*/ 473 h 481"/>
                <a:gd name="T40" fmla="*/ 255 w 613"/>
                <a:gd name="T41" fmla="*/ 471 h 481"/>
                <a:gd name="T42" fmla="*/ 135 w 613"/>
                <a:gd name="T43" fmla="*/ 461 h 481"/>
                <a:gd name="T44" fmla="*/ 130 w 613"/>
                <a:gd name="T45" fmla="*/ 460 h 481"/>
                <a:gd name="T46" fmla="*/ 77 w 613"/>
                <a:gd name="T47" fmla="*/ 454 h 481"/>
                <a:gd name="T48" fmla="*/ 31 w 613"/>
                <a:gd name="T49" fmla="*/ 449 h 481"/>
                <a:gd name="T50" fmla="*/ 0 w 613"/>
                <a:gd name="T51" fmla="*/ 445 h 481"/>
                <a:gd name="T52" fmla="*/ 6 w 613"/>
                <a:gd name="T53" fmla="*/ 391 h 481"/>
                <a:gd name="T54" fmla="*/ 11 w 613"/>
                <a:gd name="T55" fmla="*/ 346 h 481"/>
                <a:gd name="T56" fmla="*/ 13 w 613"/>
                <a:gd name="T57" fmla="*/ 317 h 481"/>
                <a:gd name="T58" fmla="*/ 13 w 613"/>
                <a:gd name="T59" fmla="*/ 304 h 481"/>
                <a:gd name="T60" fmla="*/ 19 w 613"/>
                <a:gd name="T61" fmla="*/ 250 h 481"/>
                <a:gd name="T62" fmla="*/ 27 w 613"/>
                <a:gd name="T63" fmla="*/ 181 h 481"/>
                <a:gd name="T64" fmla="*/ 29 w 613"/>
                <a:gd name="T65" fmla="*/ 167 h 481"/>
                <a:gd name="T66" fmla="*/ 30 w 613"/>
                <a:gd name="T67" fmla="*/ 149 h 481"/>
                <a:gd name="T68" fmla="*/ 34 w 613"/>
                <a:gd name="T69" fmla="*/ 111 h 481"/>
                <a:gd name="T70" fmla="*/ 40 w 613"/>
                <a:gd name="T71" fmla="*/ 63 h 481"/>
                <a:gd name="T72" fmla="*/ 42 w 613"/>
                <a:gd name="T73" fmla="*/ 38 h 481"/>
                <a:gd name="T74" fmla="*/ 45 w 613"/>
                <a:gd name="T75" fmla="*/ 13 h 481"/>
                <a:gd name="T76" fmla="*/ 66 w 613"/>
                <a:gd name="T77" fmla="*/ 2 h 481"/>
                <a:gd name="T78" fmla="*/ 136 w 613"/>
                <a:gd name="T79" fmla="*/ 9 h 481"/>
                <a:gd name="T80" fmla="*/ 180 w 613"/>
                <a:gd name="T81" fmla="*/ 13 h 481"/>
                <a:gd name="T82" fmla="*/ 218 w 613"/>
                <a:gd name="T83" fmla="*/ 16 h 481"/>
                <a:gd name="T84" fmla="*/ 250 w 613"/>
                <a:gd name="T85" fmla="*/ 19 h 481"/>
                <a:gd name="T86" fmla="*/ 265 w 613"/>
                <a:gd name="T87" fmla="*/ 22 h 481"/>
                <a:gd name="T88" fmla="*/ 273 w 613"/>
                <a:gd name="T89" fmla="*/ 22 h 481"/>
                <a:gd name="T90" fmla="*/ 284 w 613"/>
                <a:gd name="T91" fmla="*/ 23 h 481"/>
                <a:gd name="T92" fmla="*/ 347 w 613"/>
                <a:gd name="T93" fmla="*/ 29 h 481"/>
                <a:gd name="T94" fmla="*/ 358 w 613"/>
                <a:gd name="T95" fmla="*/ 29 h 481"/>
                <a:gd name="T96" fmla="*/ 379 w 613"/>
                <a:gd name="T97" fmla="*/ 30 h 481"/>
                <a:gd name="T98" fmla="*/ 446 w 613"/>
                <a:gd name="T99" fmla="*/ 34 h 481"/>
                <a:gd name="T100" fmla="*/ 484 w 613"/>
                <a:gd name="T101" fmla="*/ 36 h 481"/>
                <a:gd name="T102" fmla="*/ 557 w 613"/>
                <a:gd name="T103" fmla="*/ 40 h 481"/>
                <a:gd name="T104" fmla="*/ 606 w 613"/>
                <a:gd name="T105" fmla="*/ 45 h 481"/>
                <a:gd name="T106" fmla="*/ 604 w 613"/>
                <a:gd name="T107" fmla="*/ 78 h 481"/>
                <a:gd name="T108" fmla="*/ 603 w 613"/>
                <a:gd name="T109" fmla="*/ 99 h 481"/>
                <a:gd name="T110" fmla="*/ 603 w 613"/>
                <a:gd name="T111" fmla="*/ 115 h 481"/>
                <a:gd name="T112" fmla="*/ 600 w 613"/>
                <a:gd name="T113" fmla="*/ 202 h 48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613"/>
                <a:gd name="T172" fmla="*/ 0 h 481"/>
                <a:gd name="T173" fmla="*/ 613 w 613"/>
                <a:gd name="T174" fmla="*/ 481 h 481"/>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613" h="481">
                  <a:moveTo>
                    <a:pt x="606" y="198"/>
                  </a:moveTo>
                  <a:lnTo>
                    <a:pt x="606" y="199"/>
                  </a:lnTo>
                  <a:lnTo>
                    <a:pt x="605" y="206"/>
                  </a:lnTo>
                  <a:lnTo>
                    <a:pt x="605" y="220"/>
                  </a:lnTo>
                  <a:lnTo>
                    <a:pt x="603" y="246"/>
                  </a:lnTo>
                  <a:lnTo>
                    <a:pt x="603" y="252"/>
                  </a:lnTo>
                  <a:lnTo>
                    <a:pt x="603" y="256"/>
                  </a:lnTo>
                  <a:lnTo>
                    <a:pt x="603" y="260"/>
                  </a:lnTo>
                  <a:lnTo>
                    <a:pt x="602" y="283"/>
                  </a:lnTo>
                  <a:lnTo>
                    <a:pt x="602" y="294"/>
                  </a:lnTo>
                  <a:lnTo>
                    <a:pt x="600" y="301"/>
                  </a:lnTo>
                  <a:lnTo>
                    <a:pt x="600" y="303"/>
                  </a:lnTo>
                  <a:lnTo>
                    <a:pt x="600" y="321"/>
                  </a:lnTo>
                  <a:lnTo>
                    <a:pt x="600" y="330"/>
                  </a:lnTo>
                  <a:lnTo>
                    <a:pt x="600" y="341"/>
                  </a:lnTo>
                  <a:lnTo>
                    <a:pt x="599" y="356"/>
                  </a:lnTo>
                  <a:lnTo>
                    <a:pt x="599" y="370"/>
                  </a:lnTo>
                  <a:lnTo>
                    <a:pt x="598" y="398"/>
                  </a:lnTo>
                  <a:lnTo>
                    <a:pt x="598" y="409"/>
                  </a:lnTo>
                  <a:lnTo>
                    <a:pt x="598" y="410"/>
                  </a:lnTo>
                  <a:lnTo>
                    <a:pt x="596" y="424"/>
                  </a:lnTo>
                  <a:lnTo>
                    <a:pt x="596" y="436"/>
                  </a:lnTo>
                  <a:lnTo>
                    <a:pt x="596" y="452"/>
                  </a:lnTo>
                  <a:lnTo>
                    <a:pt x="595" y="466"/>
                  </a:lnTo>
                  <a:lnTo>
                    <a:pt x="594" y="480"/>
                  </a:lnTo>
                  <a:lnTo>
                    <a:pt x="545" y="478"/>
                  </a:lnTo>
                  <a:lnTo>
                    <a:pt x="534" y="475"/>
                  </a:lnTo>
                  <a:lnTo>
                    <a:pt x="513" y="475"/>
                  </a:lnTo>
                  <a:lnTo>
                    <a:pt x="506" y="475"/>
                  </a:lnTo>
                  <a:lnTo>
                    <a:pt x="487" y="474"/>
                  </a:lnTo>
                  <a:lnTo>
                    <a:pt x="481" y="474"/>
                  </a:lnTo>
                  <a:lnTo>
                    <a:pt x="427" y="471"/>
                  </a:lnTo>
                  <a:lnTo>
                    <a:pt x="397" y="470"/>
                  </a:lnTo>
                  <a:lnTo>
                    <a:pt x="348" y="467"/>
                  </a:lnTo>
                  <a:lnTo>
                    <a:pt x="329" y="464"/>
                  </a:lnTo>
                  <a:lnTo>
                    <a:pt x="324" y="464"/>
                  </a:lnTo>
                  <a:lnTo>
                    <a:pt x="282" y="461"/>
                  </a:lnTo>
                  <a:lnTo>
                    <a:pt x="279" y="461"/>
                  </a:lnTo>
                  <a:lnTo>
                    <a:pt x="268" y="460"/>
                  </a:lnTo>
                  <a:lnTo>
                    <a:pt x="257" y="459"/>
                  </a:lnTo>
                  <a:lnTo>
                    <a:pt x="218" y="457"/>
                  </a:lnTo>
                  <a:lnTo>
                    <a:pt x="137" y="449"/>
                  </a:lnTo>
                  <a:lnTo>
                    <a:pt x="134" y="448"/>
                  </a:lnTo>
                  <a:lnTo>
                    <a:pt x="132" y="448"/>
                  </a:lnTo>
                  <a:lnTo>
                    <a:pt x="131" y="448"/>
                  </a:lnTo>
                  <a:lnTo>
                    <a:pt x="77" y="442"/>
                  </a:lnTo>
                  <a:lnTo>
                    <a:pt x="56" y="441"/>
                  </a:lnTo>
                  <a:lnTo>
                    <a:pt x="31" y="438"/>
                  </a:lnTo>
                  <a:lnTo>
                    <a:pt x="24" y="438"/>
                  </a:lnTo>
                  <a:lnTo>
                    <a:pt x="0" y="435"/>
                  </a:lnTo>
                  <a:lnTo>
                    <a:pt x="5" y="382"/>
                  </a:lnTo>
                  <a:lnTo>
                    <a:pt x="6" y="381"/>
                  </a:lnTo>
                  <a:lnTo>
                    <a:pt x="8" y="353"/>
                  </a:lnTo>
                  <a:lnTo>
                    <a:pt x="11" y="338"/>
                  </a:lnTo>
                  <a:lnTo>
                    <a:pt x="11" y="326"/>
                  </a:lnTo>
                  <a:lnTo>
                    <a:pt x="13" y="309"/>
                  </a:lnTo>
                  <a:lnTo>
                    <a:pt x="13" y="307"/>
                  </a:lnTo>
                  <a:lnTo>
                    <a:pt x="13" y="296"/>
                  </a:lnTo>
                  <a:lnTo>
                    <a:pt x="16" y="271"/>
                  </a:lnTo>
                  <a:lnTo>
                    <a:pt x="19" y="244"/>
                  </a:lnTo>
                  <a:lnTo>
                    <a:pt x="23" y="217"/>
                  </a:lnTo>
                  <a:lnTo>
                    <a:pt x="27" y="177"/>
                  </a:lnTo>
                  <a:lnTo>
                    <a:pt x="29" y="163"/>
                  </a:lnTo>
                  <a:lnTo>
                    <a:pt x="30" y="149"/>
                  </a:lnTo>
                  <a:lnTo>
                    <a:pt x="30" y="145"/>
                  </a:lnTo>
                  <a:lnTo>
                    <a:pt x="33" y="122"/>
                  </a:lnTo>
                  <a:lnTo>
                    <a:pt x="34" y="109"/>
                  </a:lnTo>
                  <a:lnTo>
                    <a:pt x="37" y="84"/>
                  </a:lnTo>
                  <a:lnTo>
                    <a:pt x="40" y="61"/>
                  </a:lnTo>
                  <a:lnTo>
                    <a:pt x="42" y="40"/>
                  </a:lnTo>
                  <a:lnTo>
                    <a:pt x="42" y="38"/>
                  </a:lnTo>
                  <a:lnTo>
                    <a:pt x="44" y="27"/>
                  </a:lnTo>
                  <a:lnTo>
                    <a:pt x="45" y="13"/>
                  </a:lnTo>
                  <a:lnTo>
                    <a:pt x="47" y="0"/>
                  </a:lnTo>
                  <a:lnTo>
                    <a:pt x="66" y="2"/>
                  </a:lnTo>
                  <a:lnTo>
                    <a:pt x="117" y="6"/>
                  </a:lnTo>
                  <a:lnTo>
                    <a:pt x="138" y="9"/>
                  </a:lnTo>
                  <a:lnTo>
                    <a:pt x="160" y="12"/>
                  </a:lnTo>
                  <a:lnTo>
                    <a:pt x="182" y="13"/>
                  </a:lnTo>
                  <a:lnTo>
                    <a:pt x="186" y="13"/>
                  </a:lnTo>
                  <a:lnTo>
                    <a:pt x="220" y="16"/>
                  </a:lnTo>
                  <a:lnTo>
                    <a:pt x="222" y="18"/>
                  </a:lnTo>
                  <a:lnTo>
                    <a:pt x="252" y="19"/>
                  </a:lnTo>
                  <a:lnTo>
                    <a:pt x="263" y="22"/>
                  </a:lnTo>
                  <a:lnTo>
                    <a:pt x="267" y="22"/>
                  </a:lnTo>
                  <a:lnTo>
                    <a:pt x="270" y="22"/>
                  </a:lnTo>
                  <a:lnTo>
                    <a:pt x="275" y="22"/>
                  </a:lnTo>
                  <a:lnTo>
                    <a:pt x="278" y="22"/>
                  </a:lnTo>
                  <a:lnTo>
                    <a:pt x="286" y="23"/>
                  </a:lnTo>
                  <a:lnTo>
                    <a:pt x="337" y="27"/>
                  </a:lnTo>
                  <a:lnTo>
                    <a:pt x="351" y="29"/>
                  </a:lnTo>
                  <a:lnTo>
                    <a:pt x="353" y="29"/>
                  </a:lnTo>
                  <a:lnTo>
                    <a:pt x="362" y="29"/>
                  </a:lnTo>
                  <a:lnTo>
                    <a:pt x="378" y="30"/>
                  </a:lnTo>
                  <a:lnTo>
                    <a:pt x="383" y="30"/>
                  </a:lnTo>
                  <a:lnTo>
                    <a:pt x="402" y="30"/>
                  </a:lnTo>
                  <a:lnTo>
                    <a:pt x="450" y="34"/>
                  </a:lnTo>
                  <a:lnTo>
                    <a:pt x="484" y="36"/>
                  </a:lnTo>
                  <a:lnTo>
                    <a:pt x="488" y="36"/>
                  </a:lnTo>
                  <a:lnTo>
                    <a:pt x="504" y="37"/>
                  </a:lnTo>
                  <a:lnTo>
                    <a:pt x="563" y="40"/>
                  </a:lnTo>
                  <a:lnTo>
                    <a:pt x="566" y="40"/>
                  </a:lnTo>
                  <a:lnTo>
                    <a:pt x="612" y="43"/>
                  </a:lnTo>
                  <a:lnTo>
                    <a:pt x="610" y="69"/>
                  </a:lnTo>
                  <a:lnTo>
                    <a:pt x="610" y="76"/>
                  </a:lnTo>
                  <a:lnTo>
                    <a:pt x="610" y="83"/>
                  </a:lnTo>
                  <a:lnTo>
                    <a:pt x="609" y="97"/>
                  </a:lnTo>
                  <a:lnTo>
                    <a:pt x="609" y="104"/>
                  </a:lnTo>
                  <a:lnTo>
                    <a:pt x="609" y="113"/>
                  </a:lnTo>
                  <a:lnTo>
                    <a:pt x="607" y="151"/>
                  </a:lnTo>
                  <a:lnTo>
                    <a:pt x="606" y="198"/>
                  </a:lnTo>
                </a:path>
              </a:pathLst>
            </a:custGeom>
            <a:solidFill>
              <a:srgbClr val="CC3300"/>
            </a:solidFill>
            <a:ln w="6350" cap="rnd">
              <a:solidFill>
                <a:srgbClr val="990000"/>
              </a:solidFill>
              <a:round/>
              <a:headEnd/>
              <a:tailEnd/>
            </a:ln>
          </p:spPr>
          <p:txBody>
            <a:bodyPr/>
            <a:lstStyle/>
            <a:p>
              <a:endParaRPr lang="en-US" dirty="0"/>
            </a:p>
          </p:txBody>
        </p:sp>
        <p:sp>
          <p:nvSpPr>
            <p:cNvPr id="53" name="Freeform 249" descr="70%"/>
            <p:cNvSpPr>
              <a:spLocks/>
            </p:cNvSpPr>
            <p:nvPr/>
          </p:nvSpPr>
          <p:spPr bwMode="auto">
            <a:xfrm>
              <a:off x="811" y="905"/>
              <a:ext cx="504" cy="824"/>
            </a:xfrm>
            <a:custGeom>
              <a:avLst/>
              <a:gdLst>
                <a:gd name="T0" fmla="*/ 49 w 507"/>
                <a:gd name="T1" fmla="*/ 527 h 815"/>
                <a:gd name="T2" fmla="*/ 36 w 507"/>
                <a:gd name="T3" fmla="*/ 558 h 815"/>
                <a:gd name="T4" fmla="*/ 22 w 507"/>
                <a:gd name="T5" fmla="*/ 629 h 815"/>
                <a:gd name="T6" fmla="*/ 76 w 507"/>
                <a:gd name="T7" fmla="*/ 770 h 815"/>
                <a:gd name="T8" fmla="*/ 189 w 507"/>
                <a:gd name="T9" fmla="*/ 791 h 815"/>
                <a:gd name="T10" fmla="*/ 217 w 507"/>
                <a:gd name="T11" fmla="*/ 797 h 815"/>
                <a:gd name="T12" fmla="*/ 292 w 507"/>
                <a:gd name="T13" fmla="*/ 808 h 815"/>
                <a:gd name="T14" fmla="*/ 377 w 507"/>
                <a:gd name="T15" fmla="*/ 820 h 815"/>
                <a:gd name="T16" fmla="*/ 382 w 507"/>
                <a:gd name="T17" fmla="*/ 822 h 815"/>
                <a:gd name="T18" fmla="*/ 427 w 507"/>
                <a:gd name="T19" fmla="*/ 827 h 815"/>
                <a:gd name="T20" fmla="*/ 465 w 507"/>
                <a:gd name="T21" fmla="*/ 832 h 815"/>
                <a:gd name="T22" fmla="*/ 472 w 507"/>
                <a:gd name="T23" fmla="*/ 775 h 815"/>
                <a:gd name="T24" fmla="*/ 480 w 507"/>
                <a:gd name="T25" fmla="*/ 721 h 815"/>
                <a:gd name="T26" fmla="*/ 483 w 507"/>
                <a:gd name="T27" fmla="*/ 688 h 815"/>
                <a:gd name="T28" fmla="*/ 490 w 507"/>
                <a:gd name="T29" fmla="*/ 640 h 815"/>
                <a:gd name="T30" fmla="*/ 494 w 507"/>
                <a:gd name="T31" fmla="*/ 598 h 815"/>
                <a:gd name="T32" fmla="*/ 497 w 507"/>
                <a:gd name="T33" fmla="*/ 558 h 815"/>
                <a:gd name="T34" fmla="*/ 486 w 507"/>
                <a:gd name="T35" fmla="*/ 540 h 815"/>
                <a:gd name="T36" fmla="*/ 477 w 507"/>
                <a:gd name="T37" fmla="*/ 527 h 815"/>
                <a:gd name="T38" fmla="*/ 466 w 507"/>
                <a:gd name="T39" fmla="*/ 548 h 815"/>
                <a:gd name="T40" fmla="*/ 411 w 507"/>
                <a:gd name="T41" fmla="*/ 538 h 815"/>
                <a:gd name="T42" fmla="*/ 373 w 507"/>
                <a:gd name="T43" fmla="*/ 540 h 815"/>
                <a:gd name="T44" fmla="*/ 361 w 507"/>
                <a:gd name="T45" fmla="*/ 554 h 815"/>
                <a:gd name="T46" fmla="*/ 324 w 507"/>
                <a:gd name="T47" fmla="*/ 489 h 815"/>
                <a:gd name="T48" fmla="*/ 274 w 507"/>
                <a:gd name="T49" fmla="*/ 410 h 815"/>
                <a:gd name="T50" fmla="*/ 280 w 507"/>
                <a:gd name="T51" fmla="*/ 301 h 815"/>
                <a:gd name="T52" fmla="*/ 288 w 507"/>
                <a:gd name="T53" fmla="*/ 286 h 815"/>
                <a:gd name="T54" fmla="*/ 267 w 507"/>
                <a:gd name="T55" fmla="*/ 284 h 815"/>
                <a:gd name="T56" fmla="*/ 264 w 507"/>
                <a:gd name="T57" fmla="*/ 273 h 815"/>
                <a:gd name="T58" fmla="*/ 258 w 507"/>
                <a:gd name="T59" fmla="*/ 270 h 815"/>
                <a:gd name="T60" fmla="*/ 226 w 507"/>
                <a:gd name="T61" fmla="*/ 209 h 815"/>
                <a:gd name="T62" fmla="*/ 210 w 507"/>
                <a:gd name="T63" fmla="*/ 181 h 815"/>
                <a:gd name="T64" fmla="*/ 189 w 507"/>
                <a:gd name="T65" fmla="*/ 121 h 815"/>
                <a:gd name="T66" fmla="*/ 197 w 507"/>
                <a:gd name="T67" fmla="*/ 69 h 815"/>
                <a:gd name="T68" fmla="*/ 205 w 507"/>
                <a:gd name="T69" fmla="*/ 26 h 815"/>
                <a:gd name="T70" fmla="*/ 138 w 507"/>
                <a:gd name="T71" fmla="*/ 0 h 815"/>
                <a:gd name="T72" fmla="*/ 133 w 507"/>
                <a:gd name="T73" fmla="*/ 15 h 815"/>
                <a:gd name="T74" fmla="*/ 117 w 507"/>
                <a:gd name="T75" fmla="*/ 100 h 815"/>
                <a:gd name="T76" fmla="*/ 117 w 507"/>
                <a:gd name="T77" fmla="*/ 108 h 815"/>
                <a:gd name="T78" fmla="*/ 104 w 507"/>
                <a:gd name="T79" fmla="*/ 174 h 815"/>
                <a:gd name="T80" fmla="*/ 100 w 507"/>
                <a:gd name="T81" fmla="*/ 199 h 815"/>
                <a:gd name="T82" fmla="*/ 88 w 507"/>
                <a:gd name="T83" fmla="*/ 263 h 815"/>
                <a:gd name="T84" fmla="*/ 84 w 507"/>
                <a:gd name="T85" fmla="*/ 280 h 815"/>
                <a:gd name="T86" fmla="*/ 89 w 507"/>
                <a:gd name="T87" fmla="*/ 329 h 815"/>
                <a:gd name="T88" fmla="*/ 108 w 507"/>
                <a:gd name="T89" fmla="*/ 356 h 815"/>
                <a:gd name="T90" fmla="*/ 88 w 507"/>
                <a:gd name="T91" fmla="*/ 405 h 815"/>
                <a:gd name="T92" fmla="*/ 73 w 507"/>
                <a:gd name="T93" fmla="*/ 432 h 815"/>
                <a:gd name="T94" fmla="*/ 31 w 507"/>
                <a:gd name="T95" fmla="*/ 493 h 815"/>
                <a:gd name="T96" fmla="*/ 47 w 507"/>
                <a:gd name="T97" fmla="*/ 512 h 81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07"/>
                <a:gd name="T148" fmla="*/ 0 h 815"/>
                <a:gd name="T149" fmla="*/ 507 w 507"/>
                <a:gd name="T150" fmla="*/ 815 h 81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07" h="815">
                  <a:moveTo>
                    <a:pt x="52" y="511"/>
                  </a:moveTo>
                  <a:lnTo>
                    <a:pt x="49" y="515"/>
                  </a:lnTo>
                  <a:lnTo>
                    <a:pt x="41" y="539"/>
                  </a:lnTo>
                  <a:lnTo>
                    <a:pt x="38" y="542"/>
                  </a:lnTo>
                  <a:lnTo>
                    <a:pt x="36" y="546"/>
                  </a:lnTo>
                  <a:lnTo>
                    <a:pt x="33" y="560"/>
                  </a:lnTo>
                  <a:lnTo>
                    <a:pt x="31" y="571"/>
                  </a:lnTo>
                  <a:lnTo>
                    <a:pt x="22" y="615"/>
                  </a:lnTo>
                  <a:lnTo>
                    <a:pt x="0" y="739"/>
                  </a:lnTo>
                  <a:lnTo>
                    <a:pt x="4" y="740"/>
                  </a:lnTo>
                  <a:lnTo>
                    <a:pt x="76" y="754"/>
                  </a:lnTo>
                  <a:lnTo>
                    <a:pt x="156" y="768"/>
                  </a:lnTo>
                  <a:lnTo>
                    <a:pt x="178" y="771"/>
                  </a:lnTo>
                  <a:lnTo>
                    <a:pt x="191" y="773"/>
                  </a:lnTo>
                  <a:lnTo>
                    <a:pt x="214" y="777"/>
                  </a:lnTo>
                  <a:lnTo>
                    <a:pt x="217" y="777"/>
                  </a:lnTo>
                  <a:lnTo>
                    <a:pt x="219" y="779"/>
                  </a:lnTo>
                  <a:lnTo>
                    <a:pt x="234" y="780"/>
                  </a:lnTo>
                  <a:lnTo>
                    <a:pt x="257" y="786"/>
                  </a:lnTo>
                  <a:lnTo>
                    <a:pt x="296" y="790"/>
                  </a:lnTo>
                  <a:lnTo>
                    <a:pt x="317" y="793"/>
                  </a:lnTo>
                  <a:lnTo>
                    <a:pt x="381" y="801"/>
                  </a:lnTo>
                  <a:lnTo>
                    <a:pt x="381" y="802"/>
                  </a:lnTo>
                  <a:lnTo>
                    <a:pt x="382" y="802"/>
                  </a:lnTo>
                  <a:lnTo>
                    <a:pt x="386" y="804"/>
                  </a:lnTo>
                  <a:lnTo>
                    <a:pt x="396" y="804"/>
                  </a:lnTo>
                  <a:lnTo>
                    <a:pt x="415" y="807"/>
                  </a:lnTo>
                  <a:lnTo>
                    <a:pt x="433" y="809"/>
                  </a:lnTo>
                  <a:lnTo>
                    <a:pt x="439" y="811"/>
                  </a:lnTo>
                  <a:lnTo>
                    <a:pt x="440" y="811"/>
                  </a:lnTo>
                  <a:lnTo>
                    <a:pt x="471" y="814"/>
                  </a:lnTo>
                  <a:lnTo>
                    <a:pt x="472" y="801"/>
                  </a:lnTo>
                  <a:lnTo>
                    <a:pt x="478" y="764"/>
                  </a:lnTo>
                  <a:lnTo>
                    <a:pt x="478" y="759"/>
                  </a:lnTo>
                  <a:lnTo>
                    <a:pt x="482" y="733"/>
                  </a:lnTo>
                  <a:lnTo>
                    <a:pt x="485" y="707"/>
                  </a:lnTo>
                  <a:lnTo>
                    <a:pt x="486" y="705"/>
                  </a:lnTo>
                  <a:lnTo>
                    <a:pt x="486" y="700"/>
                  </a:lnTo>
                  <a:lnTo>
                    <a:pt x="489" y="680"/>
                  </a:lnTo>
                  <a:lnTo>
                    <a:pt x="489" y="673"/>
                  </a:lnTo>
                  <a:lnTo>
                    <a:pt x="492" y="658"/>
                  </a:lnTo>
                  <a:lnTo>
                    <a:pt x="492" y="653"/>
                  </a:lnTo>
                  <a:lnTo>
                    <a:pt x="496" y="626"/>
                  </a:lnTo>
                  <a:lnTo>
                    <a:pt x="497" y="612"/>
                  </a:lnTo>
                  <a:lnTo>
                    <a:pt x="499" y="600"/>
                  </a:lnTo>
                  <a:lnTo>
                    <a:pt x="500" y="585"/>
                  </a:lnTo>
                  <a:lnTo>
                    <a:pt x="503" y="572"/>
                  </a:lnTo>
                  <a:lnTo>
                    <a:pt x="506" y="549"/>
                  </a:lnTo>
                  <a:lnTo>
                    <a:pt x="503" y="546"/>
                  </a:lnTo>
                  <a:lnTo>
                    <a:pt x="501" y="546"/>
                  </a:lnTo>
                  <a:lnTo>
                    <a:pt x="500" y="544"/>
                  </a:lnTo>
                  <a:lnTo>
                    <a:pt x="492" y="528"/>
                  </a:lnTo>
                  <a:lnTo>
                    <a:pt x="483" y="515"/>
                  </a:lnTo>
                  <a:lnTo>
                    <a:pt x="476" y="520"/>
                  </a:lnTo>
                  <a:lnTo>
                    <a:pt x="472" y="525"/>
                  </a:lnTo>
                  <a:lnTo>
                    <a:pt x="472" y="536"/>
                  </a:lnTo>
                  <a:lnTo>
                    <a:pt x="463" y="535"/>
                  </a:lnTo>
                  <a:lnTo>
                    <a:pt x="424" y="532"/>
                  </a:lnTo>
                  <a:lnTo>
                    <a:pt x="415" y="526"/>
                  </a:lnTo>
                  <a:lnTo>
                    <a:pt x="406" y="532"/>
                  </a:lnTo>
                  <a:lnTo>
                    <a:pt x="393" y="535"/>
                  </a:lnTo>
                  <a:lnTo>
                    <a:pt x="377" y="528"/>
                  </a:lnTo>
                  <a:lnTo>
                    <a:pt x="367" y="535"/>
                  </a:lnTo>
                  <a:lnTo>
                    <a:pt x="368" y="540"/>
                  </a:lnTo>
                  <a:lnTo>
                    <a:pt x="365" y="542"/>
                  </a:lnTo>
                  <a:lnTo>
                    <a:pt x="356" y="531"/>
                  </a:lnTo>
                  <a:lnTo>
                    <a:pt x="350" y="496"/>
                  </a:lnTo>
                  <a:lnTo>
                    <a:pt x="328" y="479"/>
                  </a:lnTo>
                  <a:lnTo>
                    <a:pt x="331" y="465"/>
                  </a:lnTo>
                  <a:lnTo>
                    <a:pt x="304" y="386"/>
                  </a:lnTo>
                  <a:lnTo>
                    <a:pt x="278" y="402"/>
                  </a:lnTo>
                  <a:lnTo>
                    <a:pt x="268" y="402"/>
                  </a:lnTo>
                  <a:lnTo>
                    <a:pt x="255" y="393"/>
                  </a:lnTo>
                  <a:lnTo>
                    <a:pt x="284" y="295"/>
                  </a:lnTo>
                  <a:lnTo>
                    <a:pt x="286" y="295"/>
                  </a:lnTo>
                  <a:lnTo>
                    <a:pt x="292" y="284"/>
                  </a:lnTo>
                  <a:lnTo>
                    <a:pt x="292" y="280"/>
                  </a:lnTo>
                  <a:lnTo>
                    <a:pt x="288" y="278"/>
                  </a:lnTo>
                  <a:lnTo>
                    <a:pt x="280" y="280"/>
                  </a:lnTo>
                  <a:lnTo>
                    <a:pt x="271" y="278"/>
                  </a:lnTo>
                  <a:lnTo>
                    <a:pt x="270" y="275"/>
                  </a:lnTo>
                  <a:lnTo>
                    <a:pt x="271" y="270"/>
                  </a:lnTo>
                  <a:lnTo>
                    <a:pt x="268" y="267"/>
                  </a:lnTo>
                  <a:lnTo>
                    <a:pt x="260" y="270"/>
                  </a:lnTo>
                  <a:lnTo>
                    <a:pt x="259" y="269"/>
                  </a:lnTo>
                  <a:lnTo>
                    <a:pt x="262" y="264"/>
                  </a:lnTo>
                  <a:lnTo>
                    <a:pt x="250" y="244"/>
                  </a:lnTo>
                  <a:lnTo>
                    <a:pt x="243" y="234"/>
                  </a:lnTo>
                  <a:lnTo>
                    <a:pt x="228" y="205"/>
                  </a:lnTo>
                  <a:lnTo>
                    <a:pt x="219" y="199"/>
                  </a:lnTo>
                  <a:lnTo>
                    <a:pt x="202" y="180"/>
                  </a:lnTo>
                  <a:lnTo>
                    <a:pt x="212" y="177"/>
                  </a:lnTo>
                  <a:lnTo>
                    <a:pt x="203" y="169"/>
                  </a:lnTo>
                  <a:lnTo>
                    <a:pt x="207" y="151"/>
                  </a:lnTo>
                  <a:lnTo>
                    <a:pt x="191" y="119"/>
                  </a:lnTo>
                  <a:lnTo>
                    <a:pt x="191" y="117"/>
                  </a:lnTo>
                  <a:lnTo>
                    <a:pt x="195" y="94"/>
                  </a:lnTo>
                  <a:lnTo>
                    <a:pt x="199" y="67"/>
                  </a:lnTo>
                  <a:lnTo>
                    <a:pt x="201" y="65"/>
                  </a:lnTo>
                  <a:lnTo>
                    <a:pt x="201" y="63"/>
                  </a:lnTo>
                  <a:lnTo>
                    <a:pt x="207" y="26"/>
                  </a:lnTo>
                  <a:lnTo>
                    <a:pt x="209" y="15"/>
                  </a:lnTo>
                  <a:lnTo>
                    <a:pt x="210" y="12"/>
                  </a:lnTo>
                  <a:lnTo>
                    <a:pt x="140" y="0"/>
                  </a:lnTo>
                  <a:lnTo>
                    <a:pt x="138" y="4"/>
                  </a:lnTo>
                  <a:lnTo>
                    <a:pt x="138" y="8"/>
                  </a:lnTo>
                  <a:lnTo>
                    <a:pt x="135" y="15"/>
                  </a:lnTo>
                  <a:lnTo>
                    <a:pt x="124" y="74"/>
                  </a:lnTo>
                  <a:lnTo>
                    <a:pt x="121" y="91"/>
                  </a:lnTo>
                  <a:lnTo>
                    <a:pt x="119" y="98"/>
                  </a:lnTo>
                  <a:lnTo>
                    <a:pt x="119" y="102"/>
                  </a:lnTo>
                  <a:lnTo>
                    <a:pt x="119" y="104"/>
                  </a:lnTo>
                  <a:lnTo>
                    <a:pt x="119" y="106"/>
                  </a:lnTo>
                  <a:lnTo>
                    <a:pt x="115" y="130"/>
                  </a:lnTo>
                  <a:lnTo>
                    <a:pt x="112" y="142"/>
                  </a:lnTo>
                  <a:lnTo>
                    <a:pt x="106" y="170"/>
                  </a:lnTo>
                  <a:lnTo>
                    <a:pt x="105" y="181"/>
                  </a:lnTo>
                  <a:lnTo>
                    <a:pt x="103" y="183"/>
                  </a:lnTo>
                  <a:lnTo>
                    <a:pt x="102" y="195"/>
                  </a:lnTo>
                  <a:lnTo>
                    <a:pt x="94" y="235"/>
                  </a:lnTo>
                  <a:lnTo>
                    <a:pt x="92" y="241"/>
                  </a:lnTo>
                  <a:lnTo>
                    <a:pt x="90" y="257"/>
                  </a:lnTo>
                  <a:lnTo>
                    <a:pt x="88" y="262"/>
                  </a:lnTo>
                  <a:lnTo>
                    <a:pt x="87" y="269"/>
                  </a:lnTo>
                  <a:lnTo>
                    <a:pt x="85" y="274"/>
                  </a:lnTo>
                  <a:lnTo>
                    <a:pt x="90" y="288"/>
                  </a:lnTo>
                  <a:lnTo>
                    <a:pt x="88" y="317"/>
                  </a:lnTo>
                  <a:lnTo>
                    <a:pt x="91" y="321"/>
                  </a:lnTo>
                  <a:lnTo>
                    <a:pt x="92" y="331"/>
                  </a:lnTo>
                  <a:lnTo>
                    <a:pt x="94" y="332"/>
                  </a:lnTo>
                  <a:lnTo>
                    <a:pt x="110" y="348"/>
                  </a:lnTo>
                  <a:lnTo>
                    <a:pt x="113" y="361"/>
                  </a:lnTo>
                  <a:lnTo>
                    <a:pt x="91" y="396"/>
                  </a:lnTo>
                  <a:lnTo>
                    <a:pt x="90" y="397"/>
                  </a:lnTo>
                  <a:lnTo>
                    <a:pt x="83" y="411"/>
                  </a:lnTo>
                  <a:lnTo>
                    <a:pt x="80" y="416"/>
                  </a:lnTo>
                  <a:lnTo>
                    <a:pt x="73" y="422"/>
                  </a:lnTo>
                  <a:lnTo>
                    <a:pt x="66" y="439"/>
                  </a:lnTo>
                  <a:lnTo>
                    <a:pt x="55" y="446"/>
                  </a:lnTo>
                  <a:lnTo>
                    <a:pt x="31" y="483"/>
                  </a:lnTo>
                  <a:lnTo>
                    <a:pt x="31" y="492"/>
                  </a:lnTo>
                  <a:lnTo>
                    <a:pt x="41" y="499"/>
                  </a:lnTo>
                  <a:lnTo>
                    <a:pt x="47" y="500"/>
                  </a:lnTo>
                  <a:lnTo>
                    <a:pt x="52" y="511"/>
                  </a:lnTo>
                </a:path>
              </a:pathLst>
            </a:custGeom>
            <a:pattFill prst="pct70">
              <a:fgClr>
                <a:srgbClr val="FFFFFF"/>
              </a:fgClr>
              <a:bgClr>
                <a:srgbClr val="CC3300"/>
              </a:bgClr>
            </a:pattFill>
            <a:ln w="6350" cap="rnd">
              <a:solidFill>
                <a:srgbClr val="990000"/>
              </a:solidFill>
              <a:round/>
              <a:headEnd/>
              <a:tailEnd/>
            </a:ln>
          </p:spPr>
          <p:txBody>
            <a:bodyPr/>
            <a:lstStyle/>
            <a:p>
              <a:endParaRPr lang="en-US" dirty="0"/>
            </a:p>
          </p:txBody>
        </p:sp>
        <p:sp>
          <p:nvSpPr>
            <p:cNvPr id="54" name="Freeform 250"/>
            <p:cNvSpPr>
              <a:spLocks/>
            </p:cNvSpPr>
            <p:nvPr/>
          </p:nvSpPr>
          <p:spPr bwMode="auto">
            <a:xfrm>
              <a:off x="1000" y="918"/>
              <a:ext cx="879" cy="542"/>
            </a:xfrm>
            <a:custGeom>
              <a:avLst/>
              <a:gdLst>
                <a:gd name="T0" fmla="*/ 87 w 883"/>
                <a:gd name="T1" fmla="*/ 396 h 536"/>
                <a:gd name="T2" fmla="*/ 63 w 883"/>
                <a:gd name="T3" fmla="*/ 388 h 536"/>
                <a:gd name="T4" fmla="*/ 95 w 883"/>
                <a:gd name="T5" fmla="*/ 288 h 536"/>
                <a:gd name="T6" fmla="*/ 101 w 883"/>
                <a:gd name="T7" fmla="*/ 272 h 536"/>
                <a:gd name="T8" fmla="*/ 88 w 883"/>
                <a:gd name="T9" fmla="*/ 272 h 536"/>
                <a:gd name="T10" fmla="*/ 79 w 883"/>
                <a:gd name="T11" fmla="*/ 268 h 536"/>
                <a:gd name="T12" fmla="*/ 77 w 883"/>
                <a:gd name="T13" fmla="*/ 260 h 536"/>
                <a:gd name="T14" fmla="*/ 67 w 883"/>
                <a:gd name="T15" fmla="*/ 261 h 536"/>
                <a:gd name="T16" fmla="*/ 59 w 883"/>
                <a:gd name="T17" fmla="*/ 236 h 536"/>
                <a:gd name="T18" fmla="*/ 37 w 883"/>
                <a:gd name="T19" fmla="*/ 196 h 536"/>
                <a:gd name="T20" fmla="*/ 11 w 883"/>
                <a:gd name="T21" fmla="*/ 171 h 536"/>
                <a:gd name="T22" fmla="*/ 12 w 883"/>
                <a:gd name="T23" fmla="*/ 160 h 536"/>
                <a:gd name="T24" fmla="*/ 0 w 883"/>
                <a:gd name="T25" fmla="*/ 108 h 536"/>
                <a:gd name="T26" fmla="*/ 4 w 883"/>
                <a:gd name="T27" fmla="*/ 83 h 536"/>
                <a:gd name="T28" fmla="*/ 9 w 883"/>
                <a:gd name="T29" fmla="*/ 54 h 536"/>
                <a:gd name="T30" fmla="*/ 16 w 883"/>
                <a:gd name="T31" fmla="*/ 13 h 536"/>
                <a:gd name="T32" fmla="*/ 19 w 883"/>
                <a:gd name="T33" fmla="*/ 0 h 536"/>
                <a:gd name="T34" fmla="*/ 157 w 883"/>
                <a:gd name="T35" fmla="*/ 24 h 536"/>
                <a:gd name="T36" fmla="*/ 356 w 883"/>
                <a:gd name="T37" fmla="*/ 55 h 536"/>
                <a:gd name="T38" fmla="*/ 449 w 883"/>
                <a:gd name="T39" fmla="*/ 66 h 536"/>
                <a:gd name="T40" fmla="*/ 573 w 883"/>
                <a:gd name="T41" fmla="*/ 80 h 536"/>
                <a:gd name="T42" fmla="*/ 727 w 883"/>
                <a:gd name="T43" fmla="*/ 94 h 536"/>
                <a:gd name="T44" fmla="*/ 874 w 883"/>
                <a:gd name="T45" fmla="*/ 104 h 536"/>
                <a:gd name="T46" fmla="*/ 872 w 883"/>
                <a:gd name="T47" fmla="*/ 142 h 536"/>
                <a:gd name="T48" fmla="*/ 872 w 883"/>
                <a:gd name="T49" fmla="*/ 146 h 536"/>
                <a:gd name="T50" fmla="*/ 871 w 883"/>
                <a:gd name="T51" fmla="*/ 171 h 536"/>
                <a:gd name="T52" fmla="*/ 868 w 883"/>
                <a:gd name="T53" fmla="*/ 212 h 536"/>
                <a:gd name="T54" fmla="*/ 867 w 883"/>
                <a:gd name="T55" fmla="*/ 241 h 536"/>
                <a:gd name="T56" fmla="*/ 864 w 883"/>
                <a:gd name="T57" fmla="*/ 281 h 536"/>
                <a:gd name="T58" fmla="*/ 862 w 883"/>
                <a:gd name="T59" fmla="*/ 307 h 536"/>
                <a:gd name="T60" fmla="*/ 860 w 883"/>
                <a:gd name="T61" fmla="*/ 360 h 536"/>
                <a:gd name="T62" fmla="*/ 858 w 883"/>
                <a:gd name="T63" fmla="*/ 375 h 536"/>
                <a:gd name="T64" fmla="*/ 857 w 883"/>
                <a:gd name="T65" fmla="*/ 403 h 536"/>
                <a:gd name="T66" fmla="*/ 854 w 883"/>
                <a:gd name="T67" fmla="*/ 437 h 536"/>
                <a:gd name="T68" fmla="*/ 854 w 883"/>
                <a:gd name="T69" fmla="*/ 457 h 536"/>
                <a:gd name="T70" fmla="*/ 850 w 883"/>
                <a:gd name="T71" fmla="*/ 517 h 536"/>
                <a:gd name="T72" fmla="*/ 850 w 883"/>
                <a:gd name="T73" fmla="*/ 541 h 536"/>
                <a:gd name="T74" fmla="*/ 796 w 883"/>
                <a:gd name="T75" fmla="*/ 537 h 536"/>
                <a:gd name="T76" fmla="*/ 772 w 883"/>
                <a:gd name="T77" fmla="*/ 535 h 536"/>
                <a:gd name="T78" fmla="*/ 708 w 883"/>
                <a:gd name="T79" fmla="*/ 530 h 536"/>
                <a:gd name="T80" fmla="*/ 699 w 883"/>
                <a:gd name="T81" fmla="*/ 530 h 536"/>
                <a:gd name="T82" fmla="*/ 681 w 883"/>
                <a:gd name="T83" fmla="*/ 530 h 536"/>
                <a:gd name="T84" fmla="*/ 624 w 883"/>
                <a:gd name="T85" fmla="*/ 524 h 536"/>
                <a:gd name="T86" fmla="*/ 555 w 883"/>
                <a:gd name="T87" fmla="*/ 517 h 536"/>
                <a:gd name="T88" fmla="*/ 521 w 883"/>
                <a:gd name="T89" fmla="*/ 513 h 536"/>
                <a:gd name="T90" fmla="*/ 503 w 883"/>
                <a:gd name="T91" fmla="*/ 512 h 536"/>
                <a:gd name="T92" fmla="*/ 464 w 883"/>
                <a:gd name="T93" fmla="*/ 506 h 536"/>
                <a:gd name="T94" fmla="*/ 407 w 883"/>
                <a:gd name="T95" fmla="*/ 500 h 536"/>
                <a:gd name="T96" fmla="*/ 367 w 883"/>
                <a:gd name="T97" fmla="*/ 495 h 536"/>
                <a:gd name="T98" fmla="*/ 315 w 883"/>
                <a:gd name="T99" fmla="*/ 526 h 536"/>
                <a:gd name="T100" fmla="*/ 312 w 883"/>
                <a:gd name="T101" fmla="*/ 547 h 536"/>
                <a:gd name="T102" fmla="*/ 308 w 883"/>
                <a:gd name="T103" fmla="*/ 544 h 536"/>
                <a:gd name="T104" fmla="*/ 298 w 883"/>
                <a:gd name="T105" fmla="*/ 526 h 536"/>
                <a:gd name="T106" fmla="*/ 290 w 883"/>
                <a:gd name="T107" fmla="*/ 513 h 536"/>
                <a:gd name="T108" fmla="*/ 283 w 883"/>
                <a:gd name="T109" fmla="*/ 517 h 536"/>
                <a:gd name="T110" fmla="*/ 279 w 883"/>
                <a:gd name="T111" fmla="*/ 534 h 536"/>
                <a:gd name="T112" fmla="*/ 230 w 883"/>
                <a:gd name="T113" fmla="*/ 530 h 536"/>
                <a:gd name="T114" fmla="*/ 212 w 883"/>
                <a:gd name="T115" fmla="*/ 530 h 536"/>
                <a:gd name="T116" fmla="*/ 183 w 883"/>
                <a:gd name="T117" fmla="*/ 526 h 536"/>
                <a:gd name="T118" fmla="*/ 175 w 883"/>
                <a:gd name="T119" fmla="*/ 538 h 536"/>
                <a:gd name="T120" fmla="*/ 163 w 883"/>
                <a:gd name="T121" fmla="*/ 529 h 536"/>
                <a:gd name="T122" fmla="*/ 135 w 883"/>
                <a:gd name="T123" fmla="*/ 475 h 536"/>
                <a:gd name="T124" fmla="*/ 111 w 883"/>
                <a:gd name="T125" fmla="*/ 381 h 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883"/>
                <a:gd name="T190" fmla="*/ 0 h 536"/>
                <a:gd name="T191" fmla="*/ 883 w 883"/>
                <a:gd name="T192" fmla="*/ 536 h 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883" h="536">
                  <a:moveTo>
                    <a:pt x="113" y="373"/>
                  </a:moveTo>
                  <a:lnTo>
                    <a:pt x="87" y="388"/>
                  </a:lnTo>
                  <a:lnTo>
                    <a:pt x="77" y="388"/>
                  </a:lnTo>
                  <a:lnTo>
                    <a:pt x="63" y="380"/>
                  </a:lnTo>
                  <a:lnTo>
                    <a:pt x="92" y="282"/>
                  </a:lnTo>
                  <a:lnTo>
                    <a:pt x="95" y="282"/>
                  </a:lnTo>
                  <a:lnTo>
                    <a:pt x="101" y="270"/>
                  </a:lnTo>
                  <a:lnTo>
                    <a:pt x="101" y="266"/>
                  </a:lnTo>
                  <a:lnTo>
                    <a:pt x="97" y="265"/>
                  </a:lnTo>
                  <a:lnTo>
                    <a:pt x="88" y="266"/>
                  </a:lnTo>
                  <a:lnTo>
                    <a:pt x="80" y="265"/>
                  </a:lnTo>
                  <a:lnTo>
                    <a:pt x="79" y="262"/>
                  </a:lnTo>
                  <a:lnTo>
                    <a:pt x="80" y="257"/>
                  </a:lnTo>
                  <a:lnTo>
                    <a:pt x="77" y="254"/>
                  </a:lnTo>
                  <a:lnTo>
                    <a:pt x="69" y="257"/>
                  </a:lnTo>
                  <a:lnTo>
                    <a:pt x="67" y="255"/>
                  </a:lnTo>
                  <a:lnTo>
                    <a:pt x="70" y="251"/>
                  </a:lnTo>
                  <a:lnTo>
                    <a:pt x="59" y="230"/>
                  </a:lnTo>
                  <a:lnTo>
                    <a:pt x="52" y="221"/>
                  </a:lnTo>
                  <a:lnTo>
                    <a:pt x="37" y="192"/>
                  </a:lnTo>
                  <a:lnTo>
                    <a:pt x="27" y="186"/>
                  </a:lnTo>
                  <a:lnTo>
                    <a:pt x="11" y="167"/>
                  </a:lnTo>
                  <a:lnTo>
                    <a:pt x="20" y="164"/>
                  </a:lnTo>
                  <a:lnTo>
                    <a:pt x="12" y="156"/>
                  </a:lnTo>
                  <a:lnTo>
                    <a:pt x="16" y="138"/>
                  </a:lnTo>
                  <a:lnTo>
                    <a:pt x="0" y="106"/>
                  </a:lnTo>
                  <a:lnTo>
                    <a:pt x="0" y="105"/>
                  </a:lnTo>
                  <a:lnTo>
                    <a:pt x="4" y="81"/>
                  </a:lnTo>
                  <a:lnTo>
                    <a:pt x="8" y="55"/>
                  </a:lnTo>
                  <a:lnTo>
                    <a:pt x="9" y="52"/>
                  </a:lnTo>
                  <a:lnTo>
                    <a:pt x="9" y="51"/>
                  </a:lnTo>
                  <a:lnTo>
                    <a:pt x="16" y="13"/>
                  </a:lnTo>
                  <a:lnTo>
                    <a:pt x="18" y="2"/>
                  </a:lnTo>
                  <a:lnTo>
                    <a:pt x="19" y="0"/>
                  </a:lnTo>
                  <a:lnTo>
                    <a:pt x="113" y="16"/>
                  </a:lnTo>
                  <a:lnTo>
                    <a:pt x="159" y="24"/>
                  </a:lnTo>
                  <a:lnTo>
                    <a:pt x="295" y="44"/>
                  </a:lnTo>
                  <a:lnTo>
                    <a:pt x="360" y="53"/>
                  </a:lnTo>
                  <a:lnTo>
                    <a:pt x="399" y="58"/>
                  </a:lnTo>
                  <a:lnTo>
                    <a:pt x="453" y="64"/>
                  </a:lnTo>
                  <a:lnTo>
                    <a:pt x="489" y="69"/>
                  </a:lnTo>
                  <a:lnTo>
                    <a:pt x="579" y="78"/>
                  </a:lnTo>
                  <a:lnTo>
                    <a:pt x="655" y="85"/>
                  </a:lnTo>
                  <a:lnTo>
                    <a:pt x="733" y="92"/>
                  </a:lnTo>
                  <a:lnTo>
                    <a:pt x="809" y="98"/>
                  </a:lnTo>
                  <a:lnTo>
                    <a:pt x="882" y="102"/>
                  </a:lnTo>
                  <a:lnTo>
                    <a:pt x="880" y="128"/>
                  </a:lnTo>
                  <a:lnTo>
                    <a:pt x="880" y="138"/>
                  </a:lnTo>
                  <a:lnTo>
                    <a:pt x="880" y="141"/>
                  </a:lnTo>
                  <a:lnTo>
                    <a:pt x="880" y="142"/>
                  </a:lnTo>
                  <a:lnTo>
                    <a:pt x="879" y="154"/>
                  </a:lnTo>
                  <a:lnTo>
                    <a:pt x="879" y="167"/>
                  </a:lnTo>
                  <a:lnTo>
                    <a:pt x="877" y="194"/>
                  </a:lnTo>
                  <a:lnTo>
                    <a:pt x="876" y="208"/>
                  </a:lnTo>
                  <a:lnTo>
                    <a:pt x="875" y="221"/>
                  </a:lnTo>
                  <a:lnTo>
                    <a:pt x="875" y="235"/>
                  </a:lnTo>
                  <a:lnTo>
                    <a:pt x="872" y="272"/>
                  </a:lnTo>
                  <a:lnTo>
                    <a:pt x="872" y="275"/>
                  </a:lnTo>
                  <a:lnTo>
                    <a:pt x="872" y="279"/>
                  </a:lnTo>
                  <a:lnTo>
                    <a:pt x="870" y="301"/>
                  </a:lnTo>
                  <a:lnTo>
                    <a:pt x="868" y="341"/>
                  </a:lnTo>
                  <a:lnTo>
                    <a:pt x="868" y="352"/>
                  </a:lnTo>
                  <a:lnTo>
                    <a:pt x="866" y="363"/>
                  </a:lnTo>
                  <a:lnTo>
                    <a:pt x="866" y="367"/>
                  </a:lnTo>
                  <a:lnTo>
                    <a:pt x="865" y="391"/>
                  </a:lnTo>
                  <a:lnTo>
                    <a:pt x="865" y="395"/>
                  </a:lnTo>
                  <a:lnTo>
                    <a:pt x="863" y="411"/>
                  </a:lnTo>
                  <a:lnTo>
                    <a:pt x="862" y="427"/>
                  </a:lnTo>
                  <a:lnTo>
                    <a:pt x="862" y="434"/>
                  </a:lnTo>
                  <a:lnTo>
                    <a:pt x="862" y="447"/>
                  </a:lnTo>
                  <a:lnTo>
                    <a:pt x="858" y="501"/>
                  </a:lnTo>
                  <a:lnTo>
                    <a:pt x="858" y="505"/>
                  </a:lnTo>
                  <a:lnTo>
                    <a:pt x="857" y="528"/>
                  </a:lnTo>
                  <a:lnTo>
                    <a:pt x="858" y="529"/>
                  </a:lnTo>
                  <a:lnTo>
                    <a:pt x="855" y="529"/>
                  </a:lnTo>
                  <a:lnTo>
                    <a:pt x="804" y="525"/>
                  </a:lnTo>
                  <a:lnTo>
                    <a:pt x="796" y="525"/>
                  </a:lnTo>
                  <a:lnTo>
                    <a:pt x="780" y="523"/>
                  </a:lnTo>
                  <a:lnTo>
                    <a:pt x="777" y="523"/>
                  </a:lnTo>
                  <a:lnTo>
                    <a:pt x="714" y="518"/>
                  </a:lnTo>
                  <a:lnTo>
                    <a:pt x="707" y="518"/>
                  </a:lnTo>
                  <a:lnTo>
                    <a:pt x="705" y="518"/>
                  </a:lnTo>
                  <a:lnTo>
                    <a:pt x="697" y="518"/>
                  </a:lnTo>
                  <a:lnTo>
                    <a:pt x="687" y="518"/>
                  </a:lnTo>
                  <a:lnTo>
                    <a:pt x="686" y="518"/>
                  </a:lnTo>
                  <a:lnTo>
                    <a:pt x="630" y="512"/>
                  </a:lnTo>
                  <a:lnTo>
                    <a:pt x="621" y="511"/>
                  </a:lnTo>
                  <a:lnTo>
                    <a:pt x="561" y="505"/>
                  </a:lnTo>
                  <a:lnTo>
                    <a:pt x="535" y="503"/>
                  </a:lnTo>
                  <a:lnTo>
                    <a:pt x="525" y="501"/>
                  </a:lnTo>
                  <a:lnTo>
                    <a:pt x="515" y="501"/>
                  </a:lnTo>
                  <a:lnTo>
                    <a:pt x="507" y="500"/>
                  </a:lnTo>
                  <a:lnTo>
                    <a:pt x="478" y="497"/>
                  </a:lnTo>
                  <a:lnTo>
                    <a:pt x="468" y="494"/>
                  </a:lnTo>
                  <a:lnTo>
                    <a:pt x="417" y="489"/>
                  </a:lnTo>
                  <a:lnTo>
                    <a:pt x="411" y="489"/>
                  </a:lnTo>
                  <a:lnTo>
                    <a:pt x="402" y="487"/>
                  </a:lnTo>
                  <a:lnTo>
                    <a:pt x="371" y="485"/>
                  </a:lnTo>
                  <a:lnTo>
                    <a:pt x="321" y="478"/>
                  </a:lnTo>
                  <a:lnTo>
                    <a:pt x="317" y="514"/>
                  </a:lnTo>
                  <a:lnTo>
                    <a:pt x="314" y="532"/>
                  </a:lnTo>
                  <a:lnTo>
                    <a:pt x="314" y="535"/>
                  </a:lnTo>
                  <a:lnTo>
                    <a:pt x="312" y="532"/>
                  </a:lnTo>
                  <a:lnTo>
                    <a:pt x="310" y="532"/>
                  </a:lnTo>
                  <a:lnTo>
                    <a:pt x="309" y="530"/>
                  </a:lnTo>
                  <a:lnTo>
                    <a:pt x="300" y="514"/>
                  </a:lnTo>
                  <a:lnTo>
                    <a:pt x="292" y="501"/>
                  </a:lnTo>
                  <a:lnTo>
                    <a:pt x="285" y="505"/>
                  </a:lnTo>
                  <a:lnTo>
                    <a:pt x="281" y="511"/>
                  </a:lnTo>
                  <a:lnTo>
                    <a:pt x="281" y="522"/>
                  </a:lnTo>
                  <a:lnTo>
                    <a:pt x="271" y="521"/>
                  </a:lnTo>
                  <a:lnTo>
                    <a:pt x="232" y="518"/>
                  </a:lnTo>
                  <a:lnTo>
                    <a:pt x="224" y="512"/>
                  </a:lnTo>
                  <a:lnTo>
                    <a:pt x="214" y="518"/>
                  </a:lnTo>
                  <a:lnTo>
                    <a:pt x="202" y="521"/>
                  </a:lnTo>
                  <a:lnTo>
                    <a:pt x="185" y="514"/>
                  </a:lnTo>
                  <a:lnTo>
                    <a:pt x="176" y="521"/>
                  </a:lnTo>
                  <a:lnTo>
                    <a:pt x="177" y="526"/>
                  </a:lnTo>
                  <a:lnTo>
                    <a:pt x="174" y="528"/>
                  </a:lnTo>
                  <a:lnTo>
                    <a:pt x="165" y="517"/>
                  </a:lnTo>
                  <a:lnTo>
                    <a:pt x="159" y="482"/>
                  </a:lnTo>
                  <a:lnTo>
                    <a:pt x="137" y="465"/>
                  </a:lnTo>
                  <a:lnTo>
                    <a:pt x="140" y="452"/>
                  </a:lnTo>
                  <a:lnTo>
                    <a:pt x="113" y="373"/>
                  </a:lnTo>
                </a:path>
              </a:pathLst>
            </a:custGeom>
            <a:solidFill>
              <a:srgbClr val="CC3300"/>
            </a:solidFill>
            <a:ln w="6350" cap="rnd">
              <a:solidFill>
                <a:srgbClr val="990000"/>
              </a:solidFill>
              <a:round/>
              <a:headEnd/>
              <a:tailEnd/>
            </a:ln>
          </p:spPr>
          <p:txBody>
            <a:bodyPr/>
            <a:lstStyle/>
            <a:p>
              <a:endParaRPr lang="en-US" dirty="0"/>
            </a:p>
          </p:txBody>
        </p:sp>
        <p:sp>
          <p:nvSpPr>
            <p:cNvPr id="55" name="Freeform 251"/>
            <p:cNvSpPr>
              <a:spLocks/>
            </p:cNvSpPr>
            <p:nvPr/>
          </p:nvSpPr>
          <p:spPr bwMode="auto">
            <a:xfrm>
              <a:off x="1311" y="2298"/>
              <a:ext cx="578" cy="630"/>
            </a:xfrm>
            <a:custGeom>
              <a:avLst/>
              <a:gdLst>
                <a:gd name="T0" fmla="*/ 74 w 582"/>
                <a:gd name="T1" fmla="*/ 637 h 622"/>
                <a:gd name="T2" fmla="*/ 161 w 582"/>
                <a:gd name="T3" fmla="*/ 595 h 622"/>
                <a:gd name="T4" fmla="*/ 220 w 582"/>
                <a:gd name="T5" fmla="*/ 587 h 622"/>
                <a:gd name="T6" fmla="*/ 220 w 582"/>
                <a:gd name="T7" fmla="*/ 578 h 622"/>
                <a:gd name="T8" fmla="*/ 245 w 582"/>
                <a:gd name="T9" fmla="*/ 578 h 622"/>
                <a:gd name="T10" fmla="*/ 267 w 582"/>
                <a:gd name="T11" fmla="*/ 579 h 622"/>
                <a:gd name="T12" fmla="*/ 334 w 582"/>
                <a:gd name="T13" fmla="*/ 586 h 622"/>
                <a:gd name="T14" fmla="*/ 374 w 582"/>
                <a:gd name="T15" fmla="*/ 587 h 622"/>
                <a:gd name="T16" fmla="*/ 424 w 582"/>
                <a:gd name="T17" fmla="*/ 593 h 622"/>
                <a:gd name="T18" fmla="*/ 456 w 582"/>
                <a:gd name="T19" fmla="*/ 594 h 622"/>
                <a:gd name="T20" fmla="*/ 479 w 582"/>
                <a:gd name="T21" fmla="*/ 595 h 622"/>
                <a:gd name="T22" fmla="*/ 482 w 582"/>
                <a:gd name="T23" fmla="*/ 595 h 622"/>
                <a:gd name="T24" fmla="*/ 513 w 582"/>
                <a:gd name="T25" fmla="*/ 598 h 622"/>
                <a:gd name="T26" fmla="*/ 534 w 582"/>
                <a:gd name="T27" fmla="*/ 598 h 622"/>
                <a:gd name="T28" fmla="*/ 539 w 582"/>
                <a:gd name="T29" fmla="*/ 587 h 622"/>
                <a:gd name="T30" fmla="*/ 542 w 582"/>
                <a:gd name="T31" fmla="*/ 546 h 622"/>
                <a:gd name="T32" fmla="*/ 543 w 582"/>
                <a:gd name="T33" fmla="*/ 529 h 622"/>
                <a:gd name="T34" fmla="*/ 545 w 582"/>
                <a:gd name="T35" fmla="*/ 491 h 622"/>
                <a:gd name="T36" fmla="*/ 548 w 582"/>
                <a:gd name="T37" fmla="*/ 446 h 622"/>
                <a:gd name="T38" fmla="*/ 549 w 582"/>
                <a:gd name="T39" fmla="*/ 430 h 622"/>
                <a:gd name="T40" fmla="*/ 549 w 582"/>
                <a:gd name="T41" fmla="*/ 423 h 622"/>
                <a:gd name="T42" fmla="*/ 550 w 582"/>
                <a:gd name="T43" fmla="*/ 408 h 622"/>
                <a:gd name="T44" fmla="*/ 552 w 582"/>
                <a:gd name="T45" fmla="*/ 376 h 622"/>
                <a:gd name="T46" fmla="*/ 553 w 582"/>
                <a:gd name="T47" fmla="*/ 341 h 622"/>
                <a:gd name="T48" fmla="*/ 555 w 582"/>
                <a:gd name="T49" fmla="*/ 328 h 622"/>
                <a:gd name="T50" fmla="*/ 556 w 582"/>
                <a:gd name="T51" fmla="*/ 294 h 622"/>
                <a:gd name="T52" fmla="*/ 557 w 582"/>
                <a:gd name="T53" fmla="*/ 279 h 622"/>
                <a:gd name="T54" fmla="*/ 559 w 582"/>
                <a:gd name="T55" fmla="*/ 263 h 622"/>
                <a:gd name="T56" fmla="*/ 559 w 582"/>
                <a:gd name="T57" fmla="*/ 243 h 622"/>
                <a:gd name="T58" fmla="*/ 560 w 582"/>
                <a:gd name="T59" fmla="*/ 228 h 622"/>
                <a:gd name="T60" fmla="*/ 561 w 582"/>
                <a:gd name="T61" fmla="*/ 181 h 622"/>
                <a:gd name="T62" fmla="*/ 563 w 582"/>
                <a:gd name="T63" fmla="*/ 176 h 622"/>
                <a:gd name="T64" fmla="*/ 566 w 582"/>
                <a:gd name="T65" fmla="*/ 97 h 622"/>
                <a:gd name="T66" fmla="*/ 570 w 582"/>
                <a:gd name="T67" fmla="*/ 72 h 622"/>
                <a:gd name="T68" fmla="*/ 573 w 582"/>
                <a:gd name="T69" fmla="*/ 42 h 622"/>
                <a:gd name="T70" fmla="*/ 546 w 582"/>
                <a:gd name="T71" fmla="*/ 38 h 622"/>
                <a:gd name="T72" fmla="*/ 489 w 582"/>
                <a:gd name="T73" fmla="*/ 35 h 622"/>
                <a:gd name="T74" fmla="*/ 410 w 582"/>
                <a:gd name="T75" fmla="*/ 31 h 622"/>
                <a:gd name="T76" fmla="*/ 385 w 582"/>
                <a:gd name="T77" fmla="*/ 29 h 622"/>
                <a:gd name="T78" fmla="*/ 343 w 582"/>
                <a:gd name="T79" fmla="*/ 26 h 622"/>
                <a:gd name="T80" fmla="*/ 321 w 582"/>
                <a:gd name="T81" fmla="*/ 23 h 622"/>
                <a:gd name="T82" fmla="*/ 202 w 582"/>
                <a:gd name="T83" fmla="*/ 13 h 622"/>
                <a:gd name="T84" fmla="*/ 198 w 582"/>
                <a:gd name="T85" fmla="*/ 12 h 622"/>
                <a:gd name="T86" fmla="*/ 143 w 582"/>
                <a:gd name="T87" fmla="*/ 6 h 622"/>
                <a:gd name="T88" fmla="*/ 97 w 582"/>
                <a:gd name="T89" fmla="*/ 2 h 622"/>
                <a:gd name="T90" fmla="*/ 67 w 582"/>
                <a:gd name="T91" fmla="*/ 0 h 622"/>
                <a:gd name="T92" fmla="*/ 62 w 582"/>
                <a:gd name="T93" fmla="*/ 55 h 622"/>
                <a:gd name="T94" fmla="*/ 49 w 582"/>
                <a:gd name="T95" fmla="*/ 163 h 622"/>
                <a:gd name="T96" fmla="*/ 42 w 582"/>
                <a:gd name="T97" fmla="*/ 225 h 622"/>
                <a:gd name="T98" fmla="*/ 40 w 582"/>
                <a:gd name="T99" fmla="*/ 246 h 622"/>
                <a:gd name="T100" fmla="*/ 35 w 582"/>
                <a:gd name="T101" fmla="*/ 291 h 622"/>
                <a:gd name="T102" fmla="*/ 29 w 582"/>
                <a:gd name="T103" fmla="*/ 357 h 622"/>
                <a:gd name="T104" fmla="*/ 29 w 582"/>
                <a:gd name="T105" fmla="*/ 362 h 622"/>
                <a:gd name="T106" fmla="*/ 22 w 582"/>
                <a:gd name="T107" fmla="*/ 426 h 622"/>
                <a:gd name="T108" fmla="*/ 16 w 582"/>
                <a:gd name="T109" fmla="*/ 469 h 622"/>
                <a:gd name="T110" fmla="*/ 13 w 582"/>
                <a:gd name="T111" fmla="*/ 498 h 622"/>
                <a:gd name="T112" fmla="*/ 2 w 582"/>
                <a:gd name="T113" fmla="*/ 606 h 622"/>
                <a:gd name="T114" fmla="*/ 0 w 582"/>
                <a:gd name="T115" fmla="*/ 630 h 62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582"/>
                <a:gd name="T175" fmla="*/ 0 h 622"/>
                <a:gd name="T176" fmla="*/ 582 w 582"/>
                <a:gd name="T177" fmla="*/ 622 h 622"/>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582" h="622">
                  <a:moveTo>
                    <a:pt x="16" y="615"/>
                  </a:moveTo>
                  <a:lnTo>
                    <a:pt x="76" y="621"/>
                  </a:lnTo>
                  <a:lnTo>
                    <a:pt x="81" y="572"/>
                  </a:lnTo>
                  <a:lnTo>
                    <a:pt x="163" y="580"/>
                  </a:lnTo>
                  <a:lnTo>
                    <a:pt x="233" y="586"/>
                  </a:lnTo>
                  <a:lnTo>
                    <a:pt x="224" y="573"/>
                  </a:lnTo>
                  <a:lnTo>
                    <a:pt x="226" y="571"/>
                  </a:lnTo>
                  <a:lnTo>
                    <a:pt x="224" y="564"/>
                  </a:lnTo>
                  <a:lnTo>
                    <a:pt x="226" y="562"/>
                  </a:lnTo>
                  <a:lnTo>
                    <a:pt x="249" y="564"/>
                  </a:lnTo>
                  <a:lnTo>
                    <a:pt x="260" y="564"/>
                  </a:lnTo>
                  <a:lnTo>
                    <a:pt x="271" y="565"/>
                  </a:lnTo>
                  <a:lnTo>
                    <a:pt x="283" y="567"/>
                  </a:lnTo>
                  <a:lnTo>
                    <a:pt x="338" y="572"/>
                  </a:lnTo>
                  <a:lnTo>
                    <a:pt x="363" y="573"/>
                  </a:lnTo>
                  <a:lnTo>
                    <a:pt x="380" y="573"/>
                  </a:lnTo>
                  <a:lnTo>
                    <a:pt x="387" y="573"/>
                  </a:lnTo>
                  <a:lnTo>
                    <a:pt x="430" y="578"/>
                  </a:lnTo>
                  <a:lnTo>
                    <a:pt x="439" y="578"/>
                  </a:lnTo>
                  <a:lnTo>
                    <a:pt x="462" y="579"/>
                  </a:lnTo>
                  <a:lnTo>
                    <a:pt x="464" y="579"/>
                  </a:lnTo>
                  <a:lnTo>
                    <a:pt x="485" y="580"/>
                  </a:lnTo>
                  <a:lnTo>
                    <a:pt x="486" y="580"/>
                  </a:lnTo>
                  <a:lnTo>
                    <a:pt x="488" y="580"/>
                  </a:lnTo>
                  <a:lnTo>
                    <a:pt x="498" y="580"/>
                  </a:lnTo>
                  <a:lnTo>
                    <a:pt x="521" y="583"/>
                  </a:lnTo>
                  <a:lnTo>
                    <a:pt x="524" y="583"/>
                  </a:lnTo>
                  <a:lnTo>
                    <a:pt x="542" y="583"/>
                  </a:lnTo>
                  <a:lnTo>
                    <a:pt x="547" y="583"/>
                  </a:lnTo>
                  <a:lnTo>
                    <a:pt x="547" y="573"/>
                  </a:lnTo>
                  <a:lnTo>
                    <a:pt x="549" y="557"/>
                  </a:lnTo>
                  <a:lnTo>
                    <a:pt x="550" y="532"/>
                  </a:lnTo>
                  <a:lnTo>
                    <a:pt x="550" y="526"/>
                  </a:lnTo>
                  <a:lnTo>
                    <a:pt x="551" y="515"/>
                  </a:lnTo>
                  <a:lnTo>
                    <a:pt x="551" y="495"/>
                  </a:lnTo>
                  <a:lnTo>
                    <a:pt x="553" y="479"/>
                  </a:lnTo>
                  <a:lnTo>
                    <a:pt x="554" y="461"/>
                  </a:lnTo>
                  <a:lnTo>
                    <a:pt x="556" y="434"/>
                  </a:lnTo>
                  <a:lnTo>
                    <a:pt x="556" y="432"/>
                  </a:lnTo>
                  <a:lnTo>
                    <a:pt x="557" y="420"/>
                  </a:lnTo>
                  <a:lnTo>
                    <a:pt x="557" y="417"/>
                  </a:lnTo>
                  <a:lnTo>
                    <a:pt x="557" y="413"/>
                  </a:lnTo>
                  <a:lnTo>
                    <a:pt x="558" y="402"/>
                  </a:lnTo>
                  <a:lnTo>
                    <a:pt x="558" y="398"/>
                  </a:lnTo>
                  <a:lnTo>
                    <a:pt x="558" y="385"/>
                  </a:lnTo>
                  <a:lnTo>
                    <a:pt x="560" y="366"/>
                  </a:lnTo>
                  <a:lnTo>
                    <a:pt x="561" y="340"/>
                  </a:lnTo>
                  <a:lnTo>
                    <a:pt x="561" y="333"/>
                  </a:lnTo>
                  <a:lnTo>
                    <a:pt x="563" y="320"/>
                  </a:lnTo>
                  <a:lnTo>
                    <a:pt x="564" y="312"/>
                  </a:lnTo>
                  <a:lnTo>
                    <a:pt x="564" y="286"/>
                  </a:lnTo>
                  <a:lnTo>
                    <a:pt x="565" y="272"/>
                  </a:lnTo>
                  <a:lnTo>
                    <a:pt x="565" y="262"/>
                  </a:lnTo>
                  <a:lnTo>
                    <a:pt x="567" y="257"/>
                  </a:lnTo>
                  <a:lnTo>
                    <a:pt x="567" y="243"/>
                  </a:lnTo>
                  <a:lnTo>
                    <a:pt x="567" y="237"/>
                  </a:lnTo>
                  <a:lnTo>
                    <a:pt x="568" y="228"/>
                  </a:lnTo>
                  <a:lnTo>
                    <a:pt x="568" y="222"/>
                  </a:lnTo>
                  <a:lnTo>
                    <a:pt x="569" y="189"/>
                  </a:lnTo>
                  <a:lnTo>
                    <a:pt x="569" y="177"/>
                  </a:lnTo>
                  <a:lnTo>
                    <a:pt x="571" y="175"/>
                  </a:lnTo>
                  <a:lnTo>
                    <a:pt x="571" y="172"/>
                  </a:lnTo>
                  <a:lnTo>
                    <a:pt x="572" y="142"/>
                  </a:lnTo>
                  <a:lnTo>
                    <a:pt x="574" y="95"/>
                  </a:lnTo>
                  <a:lnTo>
                    <a:pt x="578" y="95"/>
                  </a:lnTo>
                  <a:lnTo>
                    <a:pt x="578" y="70"/>
                  </a:lnTo>
                  <a:lnTo>
                    <a:pt x="579" y="53"/>
                  </a:lnTo>
                  <a:lnTo>
                    <a:pt x="581" y="40"/>
                  </a:lnTo>
                  <a:lnTo>
                    <a:pt x="574" y="40"/>
                  </a:lnTo>
                  <a:lnTo>
                    <a:pt x="554" y="38"/>
                  </a:lnTo>
                  <a:lnTo>
                    <a:pt x="549" y="38"/>
                  </a:lnTo>
                  <a:lnTo>
                    <a:pt x="495" y="35"/>
                  </a:lnTo>
                  <a:lnTo>
                    <a:pt x="464" y="34"/>
                  </a:lnTo>
                  <a:lnTo>
                    <a:pt x="416" y="31"/>
                  </a:lnTo>
                  <a:lnTo>
                    <a:pt x="397" y="29"/>
                  </a:lnTo>
                  <a:lnTo>
                    <a:pt x="391" y="29"/>
                  </a:lnTo>
                  <a:lnTo>
                    <a:pt x="349" y="26"/>
                  </a:lnTo>
                  <a:lnTo>
                    <a:pt x="347" y="26"/>
                  </a:lnTo>
                  <a:lnTo>
                    <a:pt x="336" y="24"/>
                  </a:lnTo>
                  <a:lnTo>
                    <a:pt x="325" y="23"/>
                  </a:lnTo>
                  <a:lnTo>
                    <a:pt x="286" y="22"/>
                  </a:lnTo>
                  <a:lnTo>
                    <a:pt x="204" y="13"/>
                  </a:lnTo>
                  <a:lnTo>
                    <a:pt x="201" y="12"/>
                  </a:lnTo>
                  <a:lnTo>
                    <a:pt x="200" y="12"/>
                  </a:lnTo>
                  <a:lnTo>
                    <a:pt x="199" y="12"/>
                  </a:lnTo>
                  <a:lnTo>
                    <a:pt x="145" y="6"/>
                  </a:lnTo>
                  <a:lnTo>
                    <a:pt x="124" y="5"/>
                  </a:lnTo>
                  <a:lnTo>
                    <a:pt x="99" y="2"/>
                  </a:lnTo>
                  <a:lnTo>
                    <a:pt x="92" y="2"/>
                  </a:lnTo>
                  <a:lnTo>
                    <a:pt x="67" y="0"/>
                  </a:lnTo>
                  <a:lnTo>
                    <a:pt x="65" y="26"/>
                  </a:lnTo>
                  <a:lnTo>
                    <a:pt x="62" y="53"/>
                  </a:lnTo>
                  <a:lnTo>
                    <a:pt x="55" y="107"/>
                  </a:lnTo>
                  <a:lnTo>
                    <a:pt x="49" y="159"/>
                  </a:lnTo>
                  <a:lnTo>
                    <a:pt x="49" y="161"/>
                  </a:lnTo>
                  <a:lnTo>
                    <a:pt x="42" y="219"/>
                  </a:lnTo>
                  <a:lnTo>
                    <a:pt x="40" y="239"/>
                  </a:lnTo>
                  <a:lnTo>
                    <a:pt x="40" y="240"/>
                  </a:lnTo>
                  <a:lnTo>
                    <a:pt x="38" y="262"/>
                  </a:lnTo>
                  <a:lnTo>
                    <a:pt x="35" y="283"/>
                  </a:lnTo>
                  <a:lnTo>
                    <a:pt x="31" y="325"/>
                  </a:lnTo>
                  <a:lnTo>
                    <a:pt x="29" y="348"/>
                  </a:lnTo>
                  <a:lnTo>
                    <a:pt x="29" y="351"/>
                  </a:lnTo>
                  <a:lnTo>
                    <a:pt x="29" y="352"/>
                  </a:lnTo>
                  <a:lnTo>
                    <a:pt x="22" y="410"/>
                  </a:lnTo>
                  <a:lnTo>
                    <a:pt x="22" y="416"/>
                  </a:lnTo>
                  <a:lnTo>
                    <a:pt x="19" y="432"/>
                  </a:lnTo>
                  <a:lnTo>
                    <a:pt x="16" y="457"/>
                  </a:lnTo>
                  <a:lnTo>
                    <a:pt x="16" y="460"/>
                  </a:lnTo>
                  <a:lnTo>
                    <a:pt x="13" y="486"/>
                  </a:lnTo>
                  <a:lnTo>
                    <a:pt x="12" y="495"/>
                  </a:lnTo>
                  <a:lnTo>
                    <a:pt x="2" y="590"/>
                  </a:lnTo>
                  <a:lnTo>
                    <a:pt x="2" y="593"/>
                  </a:lnTo>
                  <a:lnTo>
                    <a:pt x="0" y="614"/>
                  </a:lnTo>
                  <a:lnTo>
                    <a:pt x="16" y="615"/>
                  </a:lnTo>
                </a:path>
              </a:pathLst>
            </a:custGeom>
            <a:solidFill>
              <a:srgbClr val="CC3300"/>
            </a:solidFill>
            <a:ln w="6350" cap="rnd">
              <a:solidFill>
                <a:srgbClr val="990000"/>
              </a:solidFill>
              <a:round/>
              <a:headEnd/>
              <a:tailEnd/>
            </a:ln>
          </p:spPr>
          <p:txBody>
            <a:bodyPr/>
            <a:lstStyle/>
            <a:p>
              <a:endParaRPr lang="en-US" dirty="0"/>
            </a:p>
          </p:txBody>
        </p:sp>
        <p:sp>
          <p:nvSpPr>
            <p:cNvPr id="56" name="Freeform 252"/>
            <p:cNvSpPr>
              <a:spLocks/>
            </p:cNvSpPr>
            <p:nvPr/>
          </p:nvSpPr>
          <p:spPr bwMode="auto">
            <a:xfrm>
              <a:off x="507" y="1605"/>
              <a:ext cx="537" cy="844"/>
            </a:xfrm>
            <a:custGeom>
              <a:avLst/>
              <a:gdLst>
                <a:gd name="T0" fmla="*/ 2 w 540"/>
                <a:gd name="T1" fmla="*/ 318 h 834"/>
                <a:gd name="T2" fmla="*/ 5 w 540"/>
                <a:gd name="T3" fmla="*/ 332 h 834"/>
                <a:gd name="T4" fmla="*/ 11 w 540"/>
                <a:gd name="T5" fmla="*/ 340 h 834"/>
                <a:gd name="T6" fmla="*/ 27 w 540"/>
                <a:gd name="T7" fmla="*/ 364 h 834"/>
                <a:gd name="T8" fmla="*/ 44 w 540"/>
                <a:gd name="T9" fmla="*/ 389 h 834"/>
                <a:gd name="T10" fmla="*/ 49 w 540"/>
                <a:gd name="T11" fmla="*/ 396 h 834"/>
                <a:gd name="T12" fmla="*/ 72 w 540"/>
                <a:gd name="T13" fmla="*/ 427 h 834"/>
                <a:gd name="T14" fmla="*/ 103 w 540"/>
                <a:gd name="T15" fmla="*/ 476 h 834"/>
                <a:gd name="T16" fmla="*/ 139 w 540"/>
                <a:gd name="T17" fmla="*/ 527 h 834"/>
                <a:gd name="T18" fmla="*/ 157 w 540"/>
                <a:gd name="T19" fmla="*/ 553 h 834"/>
                <a:gd name="T20" fmla="*/ 187 w 540"/>
                <a:gd name="T21" fmla="*/ 597 h 834"/>
                <a:gd name="T22" fmla="*/ 250 w 540"/>
                <a:gd name="T23" fmla="*/ 688 h 834"/>
                <a:gd name="T24" fmla="*/ 274 w 540"/>
                <a:gd name="T25" fmla="*/ 723 h 834"/>
                <a:gd name="T26" fmla="*/ 292 w 540"/>
                <a:gd name="T27" fmla="*/ 751 h 834"/>
                <a:gd name="T28" fmla="*/ 342 w 540"/>
                <a:gd name="T29" fmla="*/ 823 h 834"/>
                <a:gd name="T30" fmla="*/ 371 w 540"/>
                <a:gd name="T31" fmla="*/ 828 h 834"/>
                <a:gd name="T32" fmla="*/ 375 w 540"/>
                <a:gd name="T33" fmla="*/ 756 h 834"/>
                <a:gd name="T34" fmla="*/ 395 w 540"/>
                <a:gd name="T35" fmla="*/ 730 h 834"/>
                <a:gd name="T36" fmla="*/ 433 w 540"/>
                <a:gd name="T37" fmla="*/ 731 h 834"/>
                <a:gd name="T38" fmla="*/ 447 w 540"/>
                <a:gd name="T39" fmla="*/ 642 h 834"/>
                <a:gd name="T40" fmla="*/ 454 w 540"/>
                <a:gd name="T41" fmla="*/ 593 h 834"/>
                <a:gd name="T42" fmla="*/ 459 w 540"/>
                <a:gd name="T43" fmla="*/ 558 h 834"/>
                <a:gd name="T44" fmla="*/ 466 w 540"/>
                <a:gd name="T45" fmla="*/ 513 h 834"/>
                <a:gd name="T46" fmla="*/ 472 w 540"/>
                <a:gd name="T47" fmla="*/ 476 h 834"/>
                <a:gd name="T48" fmla="*/ 474 w 540"/>
                <a:gd name="T49" fmla="*/ 460 h 834"/>
                <a:gd name="T50" fmla="*/ 477 w 540"/>
                <a:gd name="T51" fmla="*/ 435 h 834"/>
                <a:gd name="T52" fmla="*/ 490 w 540"/>
                <a:gd name="T53" fmla="*/ 360 h 834"/>
                <a:gd name="T54" fmla="*/ 496 w 540"/>
                <a:gd name="T55" fmla="*/ 319 h 834"/>
                <a:gd name="T56" fmla="*/ 499 w 540"/>
                <a:gd name="T57" fmla="*/ 296 h 834"/>
                <a:gd name="T58" fmla="*/ 509 w 540"/>
                <a:gd name="T59" fmla="*/ 241 h 834"/>
                <a:gd name="T60" fmla="*/ 521 w 540"/>
                <a:gd name="T61" fmla="*/ 163 h 834"/>
                <a:gd name="T62" fmla="*/ 533 w 540"/>
                <a:gd name="T63" fmla="*/ 89 h 834"/>
                <a:gd name="T64" fmla="*/ 516 w 540"/>
                <a:gd name="T65" fmla="*/ 86 h 834"/>
                <a:gd name="T66" fmla="*/ 490 w 540"/>
                <a:gd name="T67" fmla="*/ 82 h 834"/>
                <a:gd name="T68" fmla="*/ 455 w 540"/>
                <a:gd name="T69" fmla="*/ 76 h 834"/>
                <a:gd name="T70" fmla="*/ 304 w 540"/>
                <a:gd name="T71" fmla="*/ 49 h 834"/>
                <a:gd name="T72" fmla="*/ 282 w 540"/>
                <a:gd name="T73" fmla="*/ 44 h 834"/>
                <a:gd name="T74" fmla="*/ 209 w 540"/>
                <a:gd name="T75" fmla="*/ 29 h 834"/>
                <a:gd name="T76" fmla="*/ 171 w 540"/>
                <a:gd name="T77" fmla="*/ 20 h 834"/>
                <a:gd name="T78" fmla="*/ 119 w 540"/>
                <a:gd name="T79" fmla="*/ 9 h 834"/>
                <a:gd name="T80" fmla="*/ 81 w 540"/>
                <a:gd name="T81" fmla="*/ 1 h 834"/>
                <a:gd name="T82" fmla="*/ 66 w 540"/>
                <a:gd name="T83" fmla="*/ 23 h 834"/>
                <a:gd name="T84" fmla="*/ 52 w 540"/>
                <a:gd name="T85" fmla="*/ 86 h 834"/>
                <a:gd name="T86" fmla="*/ 23 w 540"/>
                <a:gd name="T87" fmla="*/ 222 h 834"/>
                <a:gd name="T88" fmla="*/ 15 w 540"/>
                <a:gd name="T89" fmla="*/ 256 h 834"/>
                <a:gd name="T90" fmla="*/ 11 w 540"/>
                <a:gd name="T91" fmla="*/ 276 h 834"/>
                <a:gd name="T92" fmla="*/ 6 w 540"/>
                <a:gd name="T93" fmla="*/ 290 h 834"/>
                <a:gd name="T94" fmla="*/ 4 w 540"/>
                <a:gd name="T95" fmla="*/ 308 h 834"/>
                <a:gd name="T96" fmla="*/ 2 w 540"/>
                <a:gd name="T97" fmla="*/ 314 h 83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40"/>
                <a:gd name="T148" fmla="*/ 0 h 834"/>
                <a:gd name="T149" fmla="*/ 540 w 540"/>
                <a:gd name="T150" fmla="*/ 834 h 83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40" h="834">
                  <a:moveTo>
                    <a:pt x="2" y="306"/>
                  </a:moveTo>
                  <a:lnTo>
                    <a:pt x="2" y="310"/>
                  </a:lnTo>
                  <a:lnTo>
                    <a:pt x="0" y="318"/>
                  </a:lnTo>
                  <a:lnTo>
                    <a:pt x="5" y="324"/>
                  </a:lnTo>
                  <a:lnTo>
                    <a:pt x="6" y="327"/>
                  </a:lnTo>
                  <a:lnTo>
                    <a:pt x="11" y="332"/>
                  </a:lnTo>
                  <a:lnTo>
                    <a:pt x="23" y="350"/>
                  </a:lnTo>
                  <a:lnTo>
                    <a:pt x="27" y="356"/>
                  </a:lnTo>
                  <a:lnTo>
                    <a:pt x="33" y="364"/>
                  </a:lnTo>
                  <a:lnTo>
                    <a:pt x="44" y="379"/>
                  </a:lnTo>
                  <a:lnTo>
                    <a:pt x="48" y="383"/>
                  </a:lnTo>
                  <a:lnTo>
                    <a:pt x="49" y="386"/>
                  </a:lnTo>
                  <a:lnTo>
                    <a:pt x="55" y="395"/>
                  </a:lnTo>
                  <a:lnTo>
                    <a:pt x="72" y="417"/>
                  </a:lnTo>
                  <a:lnTo>
                    <a:pt x="83" y="432"/>
                  </a:lnTo>
                  <a:lnTo>
                    <a:pt x="105" y="464"/>
                  </a:lnTo>
                  <a:lnTo>
                    <a:pt x="130" y="498"/>
                  </a:lnTo>
                  <a:lnTo>
                    <a:pt x="141" y="515"/>
                  </a:lnTo>
                  <a:lnTo>
                    <a:pt x="144" y="519"/>
                  </a:lnTo>
                  <a:lnTo>
                    <a:pt x="159" y="540"/>
                  </a:lnTo>
                  <a:lnTo>
                    <a:pt x="164" y="547"/>
                  </a:lnTo>
                  <a:lnTo>
                    <a:pt x="189" y="583"/>
                  </a:lnTo>
                  <a:lnTo>
                    <a:pt x="232" y="643"/>
                  </a:lnTo>
                  <a:lnTo>
                    <a:pt x="252" y="672"/>
                  </a:lnTo>
                  <a:lnTo>
                    <a:pt x="277" y="706"/>
                  </a:lnTo>
                  <a:lnTo>
                    <a:pt x="278" y="706"/>
                  </a:lnTo>
                  <a:lnTo>
                    <a:pt x="288" y="722"/>
                  </a:lnTo>
                  <a:lnTo>
                    <a:pt x="296" y="733"/>
                  </a:lnTo>
                  <a:lnTo>
                    <a:pt x="322" y="772"/>
                  </a:lnTo>
                  <a:lnTo>
                    <a:pt x="346" y="803"/>
                  </a:lnTo>
                  <a:lnTo>
                    <a:pt x="367" y="833"/>
                  </a:lnTo>
                  <a:lnTo>
                    <a:pt x="375" y="808"/>
                  </a:lnTo>
                  <a:lnTo>
                    <a:pt x="375" y="752"/>
                  </a:lnTo>
                  <a:lnTo>
                    <a:pt x="379" y="738"/>
                  </a:lnTo>
                  <a:lnTo>
                    <a:pt x="376" y="715"/>
                  </a:lnTo>
                  <a:lnTo>
                    <a:pt x="399" y="712"/>
                  </a:lnTo>
                  <a:lnTo>
                    <a:pt x="418" y="729"/>
                  </a:lnTo>
                  <a:lnTo>
                    <a:pt x="437" y="713"/>
                  </a:lnTo>
                  <a:lnTo>
                    <a:pt x="448" y="643"/>
                  </a:lnTo>
                  <a:lnTo>
                    <a:pt x="453" y="626"/>
                  </a:lnTo>
                  <a:lnTo>
                    <a:pt x="453" y="615"/>
                  </a:lnTo>
                  <a:lnTo>
                    <a:pt x="460" y="579"/>
                  </a:lnTo>
                  <a:lnTo>
                    <a:pt x="462" y="561"/>
                  </a:lnTo>
                  <a:lnTo>
                    <a:pt x="465" y="544"/>
                  </a:lnTo>
                  <a:lnTo>
                    <a:pt x="465" y="543"/>
                  </a:lnTo>
                  <a:lnTo>
                    <a:pt x="472" y="501"/>
                  </a:lnTo>
                  <a:lnTo>
                    <a:pt x="473" y="486"/>
                  </a:lnTo>
                  <a:lnTo>
                    <a:pt x="478" y="464"/>
                  </a:lnTo>
                  <a:lnTo>
                    <a:pt x="479" y="456"/>
                  </a:lnTo>
                  <a:lnTo>
                    <a:pt x="480" y="450"/>
                  </a:lnTo>
                  <a:lnTo>
                    <a:pt x="482" y="444"/>
                  </a:lnTo>
                  <a:lnTo>
                    <a:pt x="483" y="425"/>
                  </a:lnTo>
                  <a:lnTo>
                    <a:pt x="496" y="356"/>
                  </a:lnTo>
                  <a:lnTo>
                    <a:pt x="496" y="352"/>
                  </a:lnTo>
                  <a:lnTo>
                    <a:pt x="500" y="328"/>
                  </a:lnTo>
                  <a:lnTo>
                    <a:pt x="502" y="311"/>
                  </a:lnTo>
                  <a:lnTo>
                    <a:pt x="504" y="302"/>
                  </a:lnTo>
                  <a:lnTo>
                    <a:pt x="505" y="289"/>
                  </a:lnTo>
                  <a:lnTo>
                    <a:pt x="509" y="264"/>
                  </a:lnTo>
                  <a:lnTo>
                    <a:pt x="515" y="235"/>
                  </a:lnTo>
                  <a:lnTo>
                    <a:pt x="522" y="195"/>
                  </a:lnTo>
                  <a:lnTo>
                    <a:pt x="527" y="159"/>
                  </a:lnTo>
                  <a:lnTo>
                    <a:pt x="537" y="99"/>
                  </a:lnTo>
                  <a:lnTo>
                    <a:pt x="539" y="87"/>
                  </a:lnTo>
                  <a:lnTo>
                    <a:pt x="523" y="85"/>
                  </a:lnTo>
                  <a:lnTo>
                    <a:pt x="522" y="84"/>
                  </a:lnTo>
                  <a:lnTo>
                    <a:pt x="519" y="84"/>
                  </a:lnTo>
                  <a:lnTo>
                    <a:pt x="496" y="80"/>
                  </a:lnTo>
                  <a:lnTo>
                    <a:pt x="483" y="77"/>
                  </a:lnTo>
                  <a:lnTo>
                    <a:pt x="461" y="74"/>
                  </a:lnTo>
                  <a:lnTo>
                    <a:pt x="381" y="60"/>
                  </a:lnTo>
                  <a:lnTo>
                    <a:pt x="308" y="47"/>
                  </a:lnTo>
                  <a:lnTo>
                    <a:pt x="304" y="45"/>
                  </a:lnTo>
                  <a:lnTo>
                    <a:pt x="286" y="42"/>
                  </a:lnTo>
                  <a:lnTo>
                    <a:pt x="282" y="42"/>
                  </a:lnTo>
                  <a:lnTo>
                    <a:pt x="211" y="29"/>
                  </a:lnTo>
                  <a:lnTo>
                    <a:pt x="188" y="23"/>
                  </a:lnTo>
                  <a:lnTo>
                    <a:pt x="173" y="20"/>
                  </a:lnTo>
                  <a:lnTo>
                    <a:pt x="124" y="11"/>
                  </a:lnTo>
                  <a:lnTo>
                    <a:pt x="121" y="9"/>
                  </a:lnTo>
                  <a:lnTo>
                    <a:pt x="109" y="6"/>
                  </a:lnTo>
                  <a:lnTo>
                    <a:pt x="81" y="1"/>
                  </a:lnTo>
                  <a:lnTo>
                    <a:pt x="72" y="0"/>
                  </a:lnTo>
                  <a:lnTo>
                    <a:pt x="66" y="23"/>
                  </a:lnTo>
                  <a:lnTo>
                    <a:pt x="55" y="67"/>
                  </a:lnTo>
                  <a:lnTo>
                    <a:pt x="52" y="84"/>
                  </a:lnTo>
                  <a:lnTo>
                    <a:pt x="36" y="158"/>
                  </a:lnTo>
                  <a:lnTo>
                    <a:pt x="23" y="216"/>
                  </a:lnTo>
                  <a:lnTo>
                    <a:pt x="18" y="241"/>
                  </a:lnTo>
                  <a:lnTo>
                    <a:pt x="15" y="250"/>
                  </a:lnTo>
                  <a:lnTo>
                    <a:pt x="12" y="264"/>
                  </a:lnTo>
                  <a:lnTo>
                    <a:pt x="11" y="270"/>
                  </a:lnTo>
                  <a:lnTo>
                    <a:pt x="9" y="278"/>
                  </a:lnTo>
                  <a:lnTo>
                    <a:pt x="6" y="284"/>
                  </a:lnTo>
                  <a:lnTo>
                    <a:pt x="6" y="291"/>
                  </a:lnTo>
                  <a:lnTo>
                    <a:pt x="4" y="300"/>
                  </a:lnTo>
                  <a:lnTo>
                    <a:pt x="2" y="304"/>
                  </a:lnTo>
                  <a:lnTo>
                    <a:pt x="2" y="306"/>
                  </a:lnTo>
                </a:path>
              </a:pathLst>
            </a:custGeom>
            <a:solidFill>
              <a:srgbClr val="CC3300"/>
            </a:solidFill>
            <a:ln w="6350" cap="rnd">
              <a:solidFill>
                <a:srgbClr val="993300"/>
              </a:solidFill>
              <a:round/>
              <a:headEnd/>
              <a:tailEnd/>
            </a:ln>
          </p:spPr>
          <p:txBody>
            <a:bodyPr/>
            <a:lstStyle/>
            <a:p>
              <a:endParaRPr lang="en-US" dirty="0"/>
            </a:p>
          </p:txBody>
        </p:sp>
        <p:sp>
          <p:nvSpPr>
            <p:cNvPr id="57" name="Freeform 253"/>
            <p:cNvSpPr>
              <a:spLocks/>
            </p:cNvSpPr>
            <p:nvPr/>
          </p:nvSpPr>
          <p:spPr bwMode="auto">
            <a:xfrm>
              <a:off x="245" y="1082"/>
              <a:ext cx="679" cy="570"/>
            </a:xfrm>
            <a:custGeom>
              <a:avLst/>
              <a:gdLst>
                <a:gd name="T0" fmla="*/ 607 w 683"/>
                <a:gd name="T1" fmla="*/ 331 h 564"/>
                <a:gd name="T2" fmla="*/ 610 w 683"/>
                <a:gd name="T3" fmla="*/ 348 h 564"/>
                <a:gd name="T4" fmla="*/ 596 w 683"/>
                <a:gd name="T5" fmla="*/ 378 h 564"/>
                <a:gd name="T6" fmla="*/ 584 w 683"/>
                <a:gd name="T7" fmla="*/ 449 h 564"/>
                <a:gd name="T8" fmla="*/ 540 w 683"/>
                <a:gd name="T9" fmla="*/ 572 h 564"/>
                <a:gd name="T10" fmla="*/ 431 w 683"/>
                <a:gd name="T11" fmla="*/ 550 h 564"/>
                <a:gd name="T12" fmla="*/ 369 w 683"/>
                <a:gd name="T13" fmla="*/ 536 h 564"/>
                <a:gd name="T14" fmla="*/ 315 w 683"/>
                <a:gd name="T15" fmla="*/ 524 h 564"/>
                <a:gd name="T16" fmla="*/ 249 w 683"/>
                <a:gd name="T17" fmla="*/ 507 h 564"/>
                <a:gd name="T18" fmla="*/ 177 w 683"/>
                <a:gd name="T19" fmla="*/ 490 h 564"/>
                <a:gd name="T20" fmla="*/ 97 w 683"/>
                <a:gd name="T21" fmla="*/ 470 h 564"/>
                <a:gd name="T22" fmla="*/ 76 w 683"/>
                <a:gd name="T23" fmla="*/ 465 h 564"/>
                <a:gd name="T24" fmla="*/ 53 w 683"/>
                <a:gd name="T25" fmla="*/ 458 h 564"/>
                <a:gd name="T26" fmla="*/ 24 w 683"/>
                <a:gd name="T27" fmla="*/ 451 h 564"/>
                <a:gd name="T28" fmla="*/ 0 w 683"/>
                <a:gd name="T29" fmla="*/ 432 h 564"/>
                <a:gd name="T30" fmla="*/ 15 w 683"/>
                <a:gd name="T31" fmla="*/ 339 h 564"/>
                <a:gd name="T32" fmla="*/ 52 w 683"/>
                <a:gd name="T33" fmla="*/ 274 h 564"/>
                <a:gd name="T34" fmla="*/ 78 w 683"/>
                <a:gd name="T35" fmla="*/ 204 h 564"/>
                <a:gd name="T36" fmla="*/ 105 w 683"/>
                <a:gd name="T37" fmla="*/ 125 h 564"/>
                <a:gd name="T38" fmla="*/ 129 w 683"/>
                <a:gd name="T39" fmla="*/ 47 h 564"/>
                <a:gd name="T40" fmla="*/ 139 w 683"/>
                <a:gd name="T41" fmla="*/ 0 h 564"/>
                <a:gd name="T42" fmla="*/ 165 w 683"/>
                <a:gd name="T43" fmla="*/ 2 h 564"/>
                <a:gd name="T44" fmla="*/ 183 w 683"/>
                <a:gd name="T45" fmla="*/ 20 h 564"/>
                <a:gd name="T46" fmla="*/ 209 w 683"/>
                <a:gd name="T47" fmla="*/ 29 h 564"/>
                <a:gd name="T48" fmla="*/ 217 w 683"/>
                <a:gd name="T49" fmla="*/ 75 h 564"/>
                <a:gd name="T50" fmla="*/ 215 w 683"/>
                <a:gd name="T51" fmla="*/ 84 h 564"/>
                <a:gd name="T52" fmla="*/ 254 w 683"/>
                <a:gd name="T53" fmla="*/ 102 h 564"/>
                <a:gd name="T54" fmla="*/ 283 w 683"/>
                <a:gd name="T55" fmla="*/ 96 h 564"/>
                <a:gd name="T56" fmla="*/ 307 w 683"/>
                <a:gd name="T57" fmla="*/ 100 h 564"/>
                <a:gd name="T58" fmla="*/ 326 w 683"/>
                <a:gd name="T59" fmla="*/ 111 h 564"/>
                <a:gd name="T60" fmla="*/ 352 w 683"/>
                <a:gd name="T61" fmla="*/ 116 h 564"/>
                <a:gd name="T62" fmla="*/ 381 w 683"/>
                <a:gd name="T63" fmla="*/ 119 h 564"/>
                <a:gd name="T64" fmla="*/ 422 w 683"/>
                <a:gd name="T65" fmla="*/ 115 h 564"/>
                <a:gd name="T66" fmla="*/ 443 w 683"/>
                <a:gd name="T67" fmla="*/ 116 h 564"/>
                <a:gd name="T68" fmla="*/ 476 w 683"/>
                <a:gd name="T69" fmla="*/ 115 h 564"/>
                <a:gd name="T70" fmla="*/ 512 w 683"/>
                <a:gd name="T71" fmla="*/ 115 h 564"/>
                <a:gd name="T72" fmla="*/ 572 w 683"/>
                <a:gd name="T73" fmla="*/ 127 h 564"/>
                <a:gd name="T74" fmla="*/ 597 w 683"/>
                <a:gd name="T75" fmla="*/ 133 h 564"/>
                <a:gd name="T76" fmla="*/ 615 w 683"/>
                <a:gd name="T77" fmla="*/ 136 h 564"/>
                <a:gd name="T78" fmla="*/ 651 w 683"/>
                <a:gd name="T79" fmla="*/ 150 h 564"/>
                <a:gd name="T80" fmla="*/ 671 w 683"/>
                <a:gd name="T81" fmla="*/ 176 h 564"/>
                <a:gd name="T82" fmla="*/ 650 w 683"/>
                <a:gd name="T83" fmla="*/ 226 h 564"/>
                <a:gd name="T84" fmla="*/ 633 w 683"/>
                <a:gd name="T85" fmla="*/ 253 h 564"/>
                <a:gd name="T86" fmla="*/ 593 w 683"/>
                <a:gd name="T87" fmla="*/ 314 h 56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683"/>
                <a:gd name="T133" fmla="*/ 0 h 564"/>
                <a:gd name="T134" fmla="*/ 683 w 683"/>
                <a:gd name="T135" fmla="*/ 564 h 564"/>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683" h="564">
                  <a:moveTo>
                    <a:pt x="600" y="316"/>
                  </a:moveTo>
                  <a:lnTo>
                    <a:pt x="610" y="323"/>
                  </a:lnTo>
                  <a:lnTo>
                    <a:pt x="615" y="325"/>
                  </a:lnTo>
                  <a:lnTo>
                    <a:pt x="621" y="336"/>
                  </a:lnTo>
                  <a:lnTo>
                    <a:pt x="618" y="340"/>
                  </a:lnTo>
                  <a:lnTo>
                    <a:pt x="610" y="363"/>
                  </a:lnTo>
                  <a:lnTo>
                    <a:pt x="607" y="366"/>
                  </a:lnTo>
                  <a:lnTo>
                    <a:pt x="604" y="370"/>
                  </a:lnTo>
                  <a:lnTo>
                    <a:pt x="601" y="384"/>
                  </a:lnTo>
                  <a:lnTo>
                    <a:pt x="600" y="395"/>
                  </a:lnTo>
                  <a:lnTo>
                    <a:pt x="590" y="439"/>
                  </a:lnTo>
                  <a:lnTo>
                    <a:pt x="568" y="563"/>
                  </a:lnTo>
                  <a:lnTo>
                    <a:pt x="550" y="560"/>
                  </a:lnTo>
                  <a:lnTo>
                    <a:pt x="546" y="560"/>
                  </a:lnTo>
                  <a:lnTo>
                    <a:pt x="475" y="546"/>
                  </a:lnTo>
                  <a:lnTo>
                    <a:pt x="452" y="540"/>
                  </a:lnTo>
                  <a:lnTo>
                    <a:pt x="437" y="538"/>
                  </a:lnTo>
                  <a:lnTo>
                    <a:pt x="388" y="528"/>
                  </a:lnTo>
                  <a:lnTo>
                    <a:pt x="385" y="527"/>
                  </a:lnTo>
                  <a:lnTo>
                    <a:pt x="373" y="524"/>
                  </a:lnTo>
                  <a:lnTo>
                    <a:pt x="345" y="518"/>
                  </a:lnTo>
                  <a:lnTo>
                    <a:pt x="336" y="517"/>
                  </a:lnTo>
                  <a:lnTo>
                    <a:pt x="319" y="513"/>
                  </a:lnTo>
                  <a:lnTo>
                    <a:pt x="315" y="513"/>
                  </a:lnTo>
                  <a:lnTo>
                    <a:pt x="266" y="500"/>
                  </a:lnTo>
                  <a:lnTo>
                    <a:pt x="251" y="497"/>
                  </a:lnTo>
                  <a:lnTo>
                    <a:pt x="233" y="493"/>
                  </a:lnTo>
                  <a:lnTo>
                    <a:pt x="222" y="491"/>
                  </a:lnTo>
                  <a:lnTo>
                    <a:pt x="179" y="480"/>
                  </a:lnTo>
                  <a:lnTo>
                    <a:pt x="167" y="477"/>
                  </a:lnTo>
                  <a:lnTo>
                    <a:pt x="157" y="474"/>
                  </a:lnTo>
                  <a:lnTo>
                    <a:pt x="99" y="460"/>
                  </a:lnTo>
                  <a:lnTo>
                    <a:pt x="91" y="457"/>
                  </a:lnTo>
                  <a:lnTo>
                    <a:pt x="84" y="456"/>
                  </a:lnTo>
                  <a:lnTo>
                    <a:pt x="76" y="455"/>
                  </a:lnTo>
                  <a:lnTo>
                    <a:pt x="69" y="452"/>
                  </a:lnTo>
                  <a:lnTo>
                    <a:pt x="62" y="450"/>
                  </a:lnTo>
                  <a:lnTo>
                    <a:pt x="53" y="448"/>
                  </a:lnTo>
                  <a:lnTo>
                    <a:pt x="51" y="448"/>
                  </a:lnTo>
                  <a:lnTo>
                    <a:pt x="38" y="445"/>
                  </a:lnTo>
                  <a:lnTo>
                    <a:pt x="24" y="441"/>
                  </a:lnTo>
                  <a:lnTo>
                    <a:pt x="15" y="439"/>
                  </a:lnTo>
                  <a:lnTo>
                    <a:pt x="8" y="437"/>
                  </a:lnTo>
                  <a:lnTo>
                    <a:pt x="0" y="423"/>
                  </a:lnTo>
                  <a:lnTo>
                    <a:pt x="11" y="366"/>
                  </a:lnTo>
                  <a:lnTo>
                    <a:pt x="2" y="343"/>
                  </a:lnTo>
                  <a:lnTo>
                    <a:pt x="15" y="331"/>
                  </a:lnTo>
                  <a:lnTo>
                    <a:pt x="33" y="293"/>
                  </a:lnTo>
                  <a:lnTo>
                    <a:pt x="38" y="290"/>
                  </a:lnTo>
                  <a:lnTo>
                    <a:pt x="52" y="268"/>
                  </a:lnTo>
                  <a:lnTo>
                    <a:pt x="65" y="243"/>
                  </a:lnTo>
                  <a:lnTo>
                    <a:pt x="78" y="200"/>
                  </a:lnTo>
                  <a:lnTo>
                    <a:pt x="107" y="125"/>
                  </a:lnTo>
                  <a:lnTo>
                    <a:pt x="107" y="124"/>
                  </a:lnTo>
                  <a:lnTo>
                    <a:pt x="107" y="123"/>
                  </a:lnTo>
                  <a:lnTo>
                    <a:pt x="117" y="102"/>
                  </a:lnTo>
                  <a:lnTo>
                    <a:pt x="131" y="51"/>
                  </a:lnTo>
                  <a:lnTo>
                    <a:pt x="131" y="47"/>
                  </a:lnTo>
                  <a:lnTo>
                    <a:pt x="142" y="12"/>
                  </a:lnTo>
                  <a:lnTo>
                    <a:pt x="139" y="0"/>
                  </a:lnTo>
                  <a:lnTo>
                    <a:pt x="141" y="0"/>
                  </a:lnTo>
                  <a:lnTo>
                    <a:pt x="148" y="8"/>
                  </a:lnTo>
                  <a:lnTo>
                    <a:pt x="159" y="6"/>
                  </a:lnTo>
                  <a:lnTo>
                    <a:pt x="167" y="2"/>
                  </a:lnTo>
                  <a:lnTo>
                    <a:pt x="179" y="5"/>
                  </a:lnTo>
                  <a:lnTo>
                    <a:pt x="181" y="8"/>
                  </a:lnTo>
                  <a:lnTo>
                    <a:pt x="185" y="20"/>
                  </a:lnTo>
                  <a:lnTo>
                    <a:pt x="193" y="22"/>
                  </a:lnTo>
                  <a:lnTo>
                    <a:pt x="197" y="20"/>
                  </a:lnTo>
                  <a:lnTo>
                    <a:pt x="211" y="29"/>
                  </a:lnTo>
                  <a:lnTo>
                    <a:pt x="221" y="49"/>
                  </a:lnTo>
                  <a:lnTo>
                    <a:pt x="219" y="62"/>
                  </a:lnTo>
                  <a:lnTo>
                    <a:pt x="219" y="73"/>
                  </a:lnTo>
                  <a:lnTo>
                    <a:pt x="218" y="74"/>
                  </a:lnTo>
                  <a:lnTo>
                    <a:pt x="218" y="76"/>
                  </a:lnTo>
                  <a:lnTo>
                    <a:pt x="217" y="82"/>
                  </a:lnTo>
                  <a:lnTo>
                    <a:pt x="237" y="98"/>
                  </a:lnTo>
                  <a:lnTo>
                    <a:pt x="251" y="103"/>
                  </a:lnTo>
                  <a:lnTo>
                    <a:pt x="257" y="100"/>
                  </a:lnTo>
                  <a:lnTo>
                    <a:pt x="262" y="102"/>
                  </a:lnTo>
                  <a:lnTo>
                    <a:pt x="279" y="99"/>
                  </a:lnTo>
                  <a:lnTo>
                    <a:pt x="287" y="94"/>
                  </a:lnTo>
                  <a:lnTo>
                    <a:pt x="293" y="96"/>
                  </a:lnTo>
                  <a:lnTo>
                    <a:pt x="309" y="96"/>
                  </a:lnTo>
                  <a:lnTo>
                    <a:pt x="311" y="98"/>
                  </a:lnTo>
                  <a:lnTo>
                    <a:pt x="314" y="100"/>
                  </a:lnTo>
                  <a:lnTo>
                    <a:pt x="330" y="109"/>
                  </a:lnTo>
                  <a:lnTo>
                    <a:pt x="332" y="116"/>
                  </a:lnTo>
                  <a:lnTo>
                    <a:pt x="352" y="116"/>
                  </a:lnTo>
                  <a:lnTo>
                    <a:pt x="356" y="114"/>
                  </a:lnTo>
                  <a:lnTo>
                    <a:pt x="372" y="113"/>
                  </a:lnTo>
                  <a:lnTo>
                    <a:pt x="373" y="110"/>
                  </a:lnTo>
                  <a:lnTo>
                    <a:pt x="385" y="117"/>
                  </a:lnTo>
                  <a:lnTo>
                    <a:pt x="406" y="120"/>
                  </a:lnTo>
                  <a:lnTo>
                    <a:pt x="423" y="113"/>
                  </a:lnTo>
                  <a:lnTo>
                    <a:pt x="427" y="113"/>
                  </a:lnTo>
                  <a:lnTo>
                    <a:pt x="431" y="113"/>
                  </a:lnTo>
                  <a:lnTo>
                    <a:pt x="434" y="113"/>
                  </a:lnTo>
                  <a:lnTo>
                    <a:pt x="449" y="114"/>
                  </a:lnTo>
                  <a:lnTo>
                    <a:pt x="459" y="109"/>
                  </a:lnTo>
                  <a:lnTo>
                    <a:pt x="468" y="112"/>
                  </a:lnTo>
                  <a:lnTo>
                    <a:pt x="482" y="113"/>
                  </a:lnTo>
                  <a:lnTo>
                    <a:pt x="491" y="116"/>
                  </a:lnTo>
                  <a:lnTo>
                    <a:pt x="503" y="110"/>
                  </a:lnTo>
                  <a:lnTo>
                    <a:pt x="518" y="113"/>
                  </a:lnTo>
                  <a:lnTo>
                    <a:pt x="557" y="121"/>
                  </a:lnTo>
                  <a:lnTo>
                    <a:pt x="576" y="125"/>
                  </a:lnTo>
                  <a:lnTo>
                    <a:pt x="578" y="125"/>
                  </a:lnTo>
                  <a:lnTo>
                    <a:pt x="597" y="130"/>
                  </a:lnTo>
                  <a:lnTo>
                    <a:pt x="604" y="131"/>
                  </a:lnTo>
                  <a:lnTo>
                    <a:pt x="605" y="131"/>
                  </a:lnTo>
                  <a:lnTo>
                    <a:pt x="614" y="132"/>
                  </a:lnTo>
                  <a:lnTo>
                    <a:pt x="623" y="134"/>
                  </a:lnTo>
                  <a:lnTo>
                    <a:pt x="625" y="134"/>
                  </a:lnTo>
                  <a:lnTo>
                    <a:pt x="657" y="142"/>
                  </a:lnTo>
                  <a:lnTo>
                    <a:pt x="659" y="146"/>
                  </a:lnTo>
                  <a:lnTo>
                    <a:pt x="661" y="156"/>
                  </a:lnTo>
                  <a:lnTo>
                    <a:pt x="662" y="157"/>
                  </a:lnTo>
                  <a:lnTo>
                    <a:pt x="679" y="172"/>
                  </a:lnTo>
                  <a:lnTo>
                    <a:pt x="682" y="186"/>
                  </a:lnTo>
                  <a:lnTo>
                    <a:pt x="659" y="221"/>
                  </a:lnTo>
                  <a:lnTo>
                    <a:pt x="658" y="222"/>
                  </a:lnTo>
                  <a:lnTo>
                    <a:pt x="651" y="236"/>
                  </a:lnTo>
                  <a:lnTo>
                    <a:pt x="648" y="240"/>
                  </a:lnTo>
                  <a:lnTo>
                    <a:pt x="641" y="247"/>
                  </a:lnTo>
                  <a:lnTo>
                    <a:pt x="634" y="264"/>
                  </a:lnTo>
                  <a:lnTo>
                    <a:pt x="623" y="271"/>
                  </a:lnTo>
                  <a:lnTo>
                    <a:pt x="600" y="308"/>
                  </a:lnTo>
                  <a:lnTo>
                    <a:pt x="600" y="316"/>
                  </a:lnTo>
                </a:path>
              </a:pathLst>
            </a:custGeom>
            <a:solidFill>
              <a:srgbClr val="CC3300"/>
            </a:solidFill>
            <a:ln w="6350" cap="rnd">
              <a:solidFill>
                <a:srgbClr val="990000"/>
              </a:solidFill>
              <a:round/>
              <a:headEnd/>
              <a:tailEnd/>
            </a:ln>
          </p:spPr>
          <p:txBody>
            <a:bodyPr/>
            <a:lstStyle/>
            <a:p>
              <a:endParaRPr lang="en-US" dirty="0"/>
            </a:p>
          </p:txBody>
        </p:sp>
        <p:sp>
          <p:nvSpPr>
            <p:cNvPr id="58" name="Freeform 254"/>
            <p:cNvSpPr>
              <a:spLocks/>
            </p:cNvSpPr>
            <p:nvPr/>
          </p:nvSpPr>
          <p:spPr bwMode="auto">
            <a:xfrm>
              <a:off x="3144" y="1753"/>
              <a:ext cx="264" cy="465"/>
            </a:xfrm>
            <a:custGeom>
              <a:avLst/>
              <a:gdLst>
                <a:gd name="T0" fmla="*/ 239 w 264"/>
                <a:gd name="T1" fmla="*/ 147 h 461"/>
                <a:gd name="T2" fmla="*/ 242 w 264"/>
                <a:gd name="T3" fmla="*/ 165 h 461"/>
                <a:gd name="T4" fmla="*/ 245 w 264"/>
                <a:gd name="T5" fmla="*/ 193 h 461"/>
                <a:gd name="T6" fmla="*/ 246 w 264"/>
                <a:gd name="T7" fmla="*/ 213 h 461"/>
                <a:gd name="T8" fmla="*/ 249 w 264"/>
                <a:gd name="T9" fmla="*/ 238 h 461"/>
                <a:gd name="T10" fmla="*/ 251 w 264"/>
                <a:gd name="T11" fmla="*/ 249 h 461"/>
                <a:gd name="T12" fmla="*/ 256 w 264"/>
                <a:gd name="T13" fmla="*/ 283 h 461"/>
                <a:gd name="T14" fmla="*/ 251 w 264"/>
                <a:gd name="T15" fmla="*/ 298 h 461"/>
                <a:gd name="T16" fmla="*/ 254 w 264"/>
                <a:gd name="T17" fmla="*/ 313 h 461"/>
                <a:gd name="T18" fmla="*/ 261 w 264"/>
                <a:gd name="T19" fmla="*/ 319 h 461"/>
                <a:gd name="T20" fmla="*/ 245 w 264"/>
                <a:gd name="T21" fmla="*/ 332 h 461"/>
                <a:gd name="T22" fmla="*/ 229 w 264"/>
                <a:gd name="T23" fmla="*/ 342 h 461"/>
                <a:gd name="T24" fmla="*/ 218 w 264"/>
                <a:gd name="T25" fmla="*/ 338 h 461"/>
                <a:gd name="T26" fmla="*/ 213 w 264"/>
                <a:gd name="T27" fmla="*/ 356 h 461"/>
                <a:gd name="T28" fmla="*/ 199 w 264"/>
                <a:gd name="T29" fmla="*/ 377 h 461"/>
                <a:gd name="T30" fmla="*/ 189 w 264"/>
                <a:gd name="T31" fmla="*/ 392 h 461"/>
                <a:gd name="T32" fmla="*/ 179 w 264"/>
                <a:gd name="T33" fmla="*/ 405 h 461"/>
                <a:gd name="T34" fmla="*/ 173 w 264"/>
                <a:gd name="T35" fmla="*/ 427 h 461"/>
                <a:gd name="T36" fmla="*/ 143 w 264"/>
                <a:gd name="T37" fmla="*/ 410 h 461"/>
                <a:gd name="T38" fmla="*/ 132 w 264"/>
                <a:gd name="T39" fmla="*/ 418 h 461"/>
                <a:gd name="T40" fmla="*/ 132 w 264"/>
                <a:gd name="T41" fmla="*/ 427 h 461"/>
                <a:gd name="T42" fmla="*/ 120 w 264"/>
                <a:gd name="T43" fmla="*/ 451 h 461"/>
                <a:gd name="T44" fmla="*/ 105 w 264"/>
                <a:gd name="T45" fmla="*/ 434 h 461"/>
                <a:gd name="T46" fmla="*/ 91 w 264"/>
                <a:gd name="T47" fmla="*/ 444 h 461"/>
                <a:gd name="T48" fmla="*/ 66 w 264"/>
                <a:gd name="T49" fmla="*/ 451 h 461"/>
                <a:gd name="T50" fmla="*/ 52 w 264"/>
                <a:gd name="T51" fmla="*/ 447 h 461"/>
                <a:gd name="T52" fmla="*/ 33 w 264"/>
                <a:gd name="T53" fmla="*/ 454 h 461"/>
                <a:gd name="T54" fmla="*/ 13 w 264"/>
                <a:gd name="T55" fmla="*/ 455 h 461"/>
                <a:gd name="T56" fmla="*/ 6 w 264"/>
                <a:gd name="T57" fmla="*/ 468 h 461"/>
                <a:gd name="T58" fmla="*/ 5 w 264"/>
                <a:gd name="T59" fmla="*/ 440 h 461"/>
                <a:gd name="T60" fmla="*/ 5 w 264"/>
                <a:gd name="T61" fmla="*/ 418 h 461"/>
                <a:gd name="T62" fmla="*/ 20 w 264"/>
                <a:gd name="T63" fmla="*/ 402 h 461"/>
                <a:gd name="T64" fmla="*/ 27 w 264"/>
                <a:gd name="T65" fmla="*/ 387 h 461"/>
                <a:gd name="T66" fmla="*/ 40 w 264"/>
                <a:gd name="T67" fmla="*/ 359 h 461"/>
                <a:gd name="T68" fmla="*/ 34 w 264"/>
                <a:gd name="T69" fmla="*/ 342 h 461"/>
                <a:gd name="T70" fmla="*/ 26 w 264"/>
                <a:gd name="T71" fmla="*/ 320 h 461"/>
                <a:gd name="T72" fmla="*/ 26 w 264"/>
                <a:gd name="T73" fmla="*/ 305 h 461"/>
                <a:gd name="T74" fmla="*/ 29 w 264"/>
                <a:gd name="T75" fmla="*/ 276 h 461"/>
                <a:gd name="T76" fmla="*/ 26 w 264"/>
                <a:gd name="T77" fmla="*/ 253 h 461"/>
                <a:gd name="T78" fmla="*/ 22 w 264"/>
                <a:gd name="T79" fmla="*/ 213 h 461"/>
                <a:gd name="T80" fmla="*/ 19 w 264"/>
                <a:gd name="T81" fmla="*/ 186 h 461"/>
                <a:gd name="T82" fmla="*/ 17 w 264"/>
                <a:gd name="T83" fmla="*/ 165 h 461"/>
                <a:gd name="T84" fmla="*/ 15 w 264"/>
                <a:gd name="T85" fmla="*/ 137 h 461"/>
                <a:gd name="T86" fmla="*/ 12 w 264"/>
                <a:gd name="T87" fmla="*/ 108 h 461"/>
                <a:gd name="T88" fmla="*/ 11 w 264"/>
                <a:gd name="T89" fmla="*/ 92 h 461"/>
                <a:gd name="T90" fmla="*/ 8 w 264"/>
                <a:gd name="T91" fmla="*/ 78 h 461"/>
                <a:gd name="T92" fmla="*/ 6 w 264"/>
                <a:gd name="T93" fmla="*/ 56 h 461"/>
                <a:gd name="T94" fmla="*/ 4 w 264"/>
                <a:gd name="T95" fmla="*/ 30 h 461"/>
                <a:gd name="T96" fmla="*/ 29 w 264"/>
                <a:gd name="T97" fmla="*/ 37 h 461"/>
                <a:gd name="T98" fmla="*/ 51 w 264"/>
                <a:gd name="T99" fmla="*/ 26 h 461"/>
                <a:gd name="T100" fmla="*/ 59 w 264"/>
                <a:gd name="T101" fmla="*/ 19 h 461"/>
                <a:gd name="T102" fmla="*/ 83 w 264"/>
                <a:gd name="T103" fmla="*/ 18 h 461"/>
                <a:gd name="T104" fmla="*/ 106 w 264"/>
                <a:gd name="T105" fmla="*/ 13 h 461"/>
                <a:gd name="T106" fmla="*/ 145 w 264"/>
                <a:gd name="T107" fmla="*/ 9 h 461"/>
                <a:gd name="T108" fmla="*/ 175 w 264"/>
                <a:gd name="T109" fmla="*/ 5 h 461"/>
                <a:gd name="T110" fmla="*/ 186 w 264"/>
                <a:gd name="T111" fmla="*/ 4 h 461"/>
                <a:gd name="T112" fmla="*/ 204 w 264"/>
                <a:gd name="T113" fmla="*/ 2 h 461"/>
                <a:gd name="T114" fmla="*/ 221 w 264"/>
                <a:gd name="T115" fmla="*/ 6 h 461"/>
                <a:gd name="T116" fmla="*/ 225 w 264"/>
                <a:gd name="T117" fmla="*/ 41 h 461"/>
                <a:gd name="T118" fmla="*/ 228 w 264"/>
                <a:gd name="T119" fmla="*/ 55 h 461"/>
                <a:gd name="T120" fmla="*/ 231 w 264"/>
                <a:gd name="T121" fmla="*/ 86 h 461"/>
                <a:gd name="T122" fmla="*/ 235 w 264"/>
                <a:gd name="T123" fmla="*/ 111 h 461"/>
                <a:gd name="T124" fmla="*/ 238 w 264"/>
                <a:gd name="T125" fmla="*/ 130 h 46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264"/>
                <a:gd name="T190" fmla="*/ 0 h 461"/>
                <a:gd name="T191" fmla="*/ 264 w 264"/>
                <a:gd name="T192" fmla="*/ 461 h 461"/>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264" h="461">
                  <a:moveTo>
                    <a:pt x="238" y="128"/>
                  </a:moveTo>
                  <a:lnTo>
                    <a:pt x="238" y="135"/>
                  </a:lnTo>
                  <a:lnTo>
                    <a:pt x="239" y="145"/>
                  </a:lnTo>
                  <a:lnTo>
                    <a:pt x="239" y="152"/>
                  </a:lnTo>
                  <a:lnTo>
                    <a:pt x="240" y="156"/>
                  </a:lnTo>
                  <a:lnTo>
                    <a:pt x="242" y="163"/>
                  </a:lnTo>
                  <a:lnTo>
                    <a:pt x="242" y="177"/>
                  </a:lnTo>
                  <a:lnTo>
                    <a:pt x="245" y="189"/>
                  </a:lnTo>
                  <a:lnTo>
                    <a:pt x="245" y="199"/>
                  </a:lnTo>
                  <a:lnTo>
                    <a:pt x="246" y="205"/>
                  </a:lnTo>
                  <a:lnTo>
                    <a:pt x="246" y="209"/>
                  </a:lnTo>
                  <a:lnTo>
                    <a:pt x="247" y="220"/>
                  </a:lnTo>
                  <a:lnTo>
                    <a:pt x="249" y="232"/>
                  </a:lnTo>
                  <a:lnTo>
                    <a:pt x="249" y="234"/>
                  </a:lnTo>
                  <a:lnTo>
                    <a:pt x="250" y="238"/>
                  </a:lnTo>
                  <a:lnTo>
                    <a:pt x="250" y="242"/>
                  </a:lnTo>
                  <a:lnTo>
                    <a:pt x="251" y="245"/>
                  </a:lnTo>
                  <a:lnTo>
                    <a:pt x="251" y="249"/>
                  </a:lnTo>
                  <a:lnTo>
                    <a:pt x="254" y="266"/>
                  </a:lnTo>
                  <a:lnTo>
                    <a:pt x="256" y="279"/>
                  </a:lnTo>
                  <a:lnTo>
                    <a:pt x="256" y="285"/>
                  </a:lnTo>
                  <a:lnTo>
                    <a:pt x="256" y="286"/>
                  </a:lnTo>
                  <a:lnTo>
                    <a:pt x="251" y="292"/>
                  </a:lnTo>
                  <a:lnTo>
                    <a:pt x="253" y="296"/>
                  </a:lnTo>
                  <a:lnTo>
                    <a:pt x="256" y="299"/>
                  </a:lnTo>
                  <a:lnTo>
                    <a:pt x="254" y="307"/>
                  </a:lnTo>
                  <a:lnTo>
                    <a:pt x="254" y="310"/>
                  </a:lnTo>
                  <a:lnTo>
                    <a:pt x="263" y="311"/>
                  </a:lnTo>
                  <a:lnTo>
                    <a:pt x="261" y="313"/>
                  </a:lnTo>
                  <a:lnTo>
                    <a:pt x="256" y="321"/>
                  </a:lnTo>
                  <a:lnTo>
                    <a:pt x="246" y="325"/>
                  </a:lnTo>
                  <a:lnTo>
                    <a:pt x="245" y="326"/>
                  </a:lnTo>
                  <a:lnTo>
                    <a:pt x="242" y="328"/>
                  </a:lnTo>
                  <a:lnTo>
                    <a:pt x="236" y="333"/>
                  </a:lnTo>
                  <a:lnTo>
                    <a:pt x="229" y="336"/>
                  </a:lnTo>
                  <a:lnTo>
                    <a:pt x="225" y="332"/>
                  </a:lnTo>
                  <a:lnTo>
                    <a:pt x="218" y="332"/>
                  </a:lnTo>
                  <a:lnTo>
                    <a:pt x="215" y="333"/>
                  </a:lnTo>
                  <a:lnTo>
                    <a:pt x="211" y="346"/>
                  </a:lnTo>
                  <a:lnTo>
                    <a:pt x="213" y="350"/>
                  </a:lnTo>
                  <a:lnTo>
                    <a:pt x="213" y="356"/>
                  </a:lnTo>
                  <a:lnTo>
                    <a:pt x="209" y="363"/>
                  </a:lnTo>
                  <a:lnTo>
                    <a:pt x="199" y="371"/>
                  </a:lnTo>
                  <a:lnTo>
                    <a:pt x="199" y="375"/>
                  </a:lnTo>
                  <a:lnTo>
                    <a:pt x="191" y="387"/>
                  </a:lnTo>
                  <a:lnTo>
                    <a:pt x="189" y="386"/>
                  </a:lnTo>
                  <a:lnTo>
                    <a:pt x="186" y="386"/>
                  </a:lnTo>
                  <a:lnTo>
                    <a:pt x="184" y="390"/>
                  </a:lnTo>
                  <a:lnTo>
                    <a:pt x="179" y="399"/>
                  </a:lnTo>
                  <a:lnTo>
                    <a:pt x="179" y="404"/>
                  </a:lnTo>
                  <a:lnTo>
                    <a:pt x="178" y="418"/>
                  </a:lnTo>
                  <a:lnTo>
                    <a:pt x="173" y="419"/>
                  </a:lnTo>
                  <a:lnTo>
                    <a:pt x="152" y="417"/>
                  </a:lnTo>
                  <a:lnTo>
                    <a:pt x="149" y="408"/>
                  </a:lnTo>
                  <a:lnTo>
                    <a:pt x="143" y="403"/>
                  </a:lnTo>
                  <a:lnTo>
                    <a:pt x="139" y="401"/>
                  </a:lnTo>
                  <a:lnTo>
                    <a:pt x="139" y="408"/>
                  </a:lnTo>
                  <a:lnTo>
                    <a:pt x="132" y="410"/>
                  </a:lnTo>
                  <a:lnTo>
                    <a:pt x="132" y="411"/>
                  </a:lnTo>
                  <a:lnTo>
                    <a:pt x="134" y="412"/>
                  </a:lnTo>
                  <a:lnTo>
                    <a:pt x="132" y="419"/>
                  </a:lnTo>
                  <a:lnTo>
                    <a:pt x="130" y="419"/>
                  </a:lnTo>
                  <a:lnTo>
                    <a:pt x="125" y="439"/>
                  </a:lnTo>
                  <a:lnTo>
                    <a:pt x="120" y="443"/>
                  </a:lnTo>
                  <a:lnTo>
                    <a:pt x="120" y="439"/>
                  </a:lnTo>
                  <a:lnTo>
                    <a:pt x="112" y="436"/>
                  </a:lnTo>
                  <a:lnTo>
                    <a:pt x="105" y="426"/>
                  </a:lnTo>
                  <a:lnTo>
                    <a:pt x="101" y="430"/>
                  </a:lnTo>
                  <a:lnTo>
                    <a:pt x="92" y="436"/>
                  </a:lnTo>
                  <a:lnTo>
                    <a:pt x="91" y="436"/>
                  </a:lnTo>
                  <a:lnTo>
                    <a:pt x="83" y="453"/>
                  </a:lnTo>
                  <a:lnTo>
                    <a:pt x="69" y="444"/>
                  </a:lnTo>
                  <a:lnTo>
                    <a:pt x="66" y="443"/>
                  </a:lnTo>
                  <a:lnTo>
                    <a:pt x="59" y="439"/>
                  </a:lnTo>
                  <a:lnTo>
                    <a:pt x="56" y="439"/>
                  </a:lnTo>
                  <a:lnTo>
                    <a:pt x="52" y="439"/>
                  </a:lnTo>
                  <a:lnTo>
                    <a:pt x="38" y="441"/>
                  </a:lnTo>
                  <a:lnTo>
                    <a:pt x="40" y="453"/>
                  </a:lnTo>
                  <a:lnTo>
                    <a:pt x="33" y="446"/>
                  </a:lnTo>
                  <a:lnTo>
                    <a:pt x="27" y="447"/>
                  </a:lnTo>
                  <a:lnTo>
                    <a:pt x="17" y="444"/>
                  </a:lnTo>
                  <a:lnTo>
                    <a:pt x="13" y="447"/>
                  </a:lnTo>
                  <a:lnTo>
                    <a:pt x="12" y="450"/>
                  </a:lnTo>
                  <a:lnTo>
                    <a:pt x="8" y="460"/>
                  </a:lnTo>
                  <a:lnTo>
                    <a:pt x="6" y="460"/>
                  </a:lnTo>
                  <a:lnTo>
                    <a:pt x="1" y="451"/>
                  </a:lnTo>
                  <a:lnTo>
                    <a:pt x="0" y="450"/>
                  </a:lnTo>
                  <a:lnTo>
                    <a:pt x="5" y="432"/>
                  </a:lnTo>
                  <a:lnTo>
                    <a:pt x="6" y="423"/>
                  </a:lnTo>
                  <a:lnTo>
                    <a:pt x="5" y="412"/>
                  </a:lnTo>
                  <a:lnTo>
                    <a:pt x="5" y="410"/>
                  </a:lnTo>
                  <a:lnTo>
                    <a:pt x="4" y="410"/>
                  </a:lnTo>
                  <a:lnTo>
                    <a:pt x="6" y="410"/>
                  </a:lnTo>
                  <a:lnTo>
                    <a:pt x="20" y="396"/>
                  </a:lnTo>
                  <a:lnTo>
                    <a:pt x="23" y="390"/>
                  </a:lnTo>
                  <a:lnTo>
                    <a:pt x="22" y="383"/>
                  </a:lnTo>
                  <a:lnTo>
                    <a:pt x="27" y="381"/>
                  </a:lnTo>
                  <a:lnTo>
                    <a:pt x="29" y="372"/>
                  </a:lnTo>
                  <a:lnTo>
                    <a:pt x="30" y="369"/>
                  </a:lnTo>
                  <a:lnTo>
                    <a:pt x="40" y="353"/>
                  </a:lnTo>
                  <a:lnTo>
                    <a:pt x="35" y="340"/>
                  </a:lnTo>
                  <a:lnTo>
                    <a:pt x="34" y="339"/>
                  </a:lnTo>
                  <a:lnTo>
                    <a:pt x="34" y="336"/>
                  </a:lnTo>
                  <a:lnTo>
                    <a:pt x="35" y="335"/>
                  </a:lnTo>
                  <a:lnTo>
                    <a:pt x="30" y="325"/>
                  </a:lnTo>
                  <a:lnTo>
                    <a:pt x="26" y="314"/>
                  </a:lnTo>
                  <a:lnTo>
                    <a:pt x="24" y="308"/>
                  </a:lnTo>
                  <a:lnTo>
                    <a:pt x="27" y="297"/>
                  </a:lnTo>
                  <a:lnTo>
                    <a:pt x="26" y="299"/>
                  </a:lnTo>
                  <a:lnTo>
                    <a:pt x="26" y="296"/>
                  </a:lnTo>
                  <a:lnTo>
                    <a:pt x="30" y="286"/>
                  </a:lnTo>
                  <a:lnTo>
                    <a:pt x="29" y="272"/>
                  </a:lnTo>
                  <a:lnTo>
                    <a:pt x="27" y="270"/>
                  </a:lnTo>
                  <a:lnTo>
                    <a:pt x="27" y="259"/>
                  </a:lnTo>
                  <a:lnTo>
                    <a:pt x="26" y="249"/>
                  </a:lnTo>
                  <a:lnTo>
                    <a:pt x="24" y="236"/>
                  </a:lnTo>
                  <a:lnTo>
                    <a:pt x="23" y="228"/>
                  </a:lnTo>
                  <a:lnTo>
                    <a:pt x="22" y="209"/>
                  </a:lnTo>
                  <a:lnTo>
                    <a:pt x="20" y="202"/>
                  </a:lnTo>
                  <a:lnTo>
                    <a:pt x="20" y="199"/>
                  </a:lnTo>
                  <a:lnTo>
                    <a:pt x="19" y="182"/>
                  </a:lnTo>
                  <a:lnTo>
                    <a:pt x="17" y="173"/>
                  </a:lnTo>
                  <a:lnTo>
                    <a:pt x="17" y="164"/>
                  </a:lnTo>
                  <a:lnTo>
                    <a:pt x="17" y="163"/>
                  </a:lnTo>
                  <a:lnTo>
                    <a:pt x="16" y="155"/>
                  </a:lnTo>
                  <a:lnTo>
                    <a:pt x="16" y="148"/>
                  </a:lnTo>
                  <a:lnTo>
                    <a:pt x="15" y="135"/>
                  </a:lnTo>
                  <a:lnTo>
                    <a:pt x="12" y="113"/>
                  </a:lnTo>
                  <a:lnTo>
                    <a:pt x="12" y="108"/>
                  </a:lnTo>
                  <a:lnTo>
                    <a:pt x="12" y="106"/>
                  </a:lnTo>
                  <a:lnTo>
                    <a:pt x="11" y="98"/>
                  </a:lnTo>
                  <a:lnTo>
                    <a:pt x="11" y="94"/>
                  </a:lnTo>
                  <a:lnTo>
                    <a:pt x="11" y="90"/>
                  </a:lnTo>
                  <a:lnTo>
                    <a:pt x="8" y="81"/>
                  </a:lnTo>
                  <a:lnTo>
                    <a:pt x="8" y="77"/>
                  </a:lnTo>
                  <a:lnTo>
                    <a:pt x="8" y="76"/>
                  </a:lnTo>
                  <a:lnTo>
                    <a:pt x="8" y="72"/>
                  </a:lnTo>
                  <a:lnTo>
                    <a:pt x="8" y="67"/>
                  </a:lnTo>
                  <a:lnTo>
                    <a:pt x="6" y="56"/>
                  </a:lnTo>
                  <a:lnTo>
                    <a:pt x="6" y="51"/>
                  </a:lnTo>
                  <a:lnTo>
                    <a:pt x="6" y="48"/>
                  </a:lnTo>
                  <a:lnTo>
                    <a:pt x="4" y="30"/>
                  </a:lnTo>
                  <a:lnTo>
                    <a:pt x="5" y="31"/>
                  </a:lnTo>
                  <a:lnTo>
                    <a:pt x="16" y="38"/>
                  </a:lnTo>
                  <a:lnTo>
                    <a:pt x="29" y="37"/>
                  </a:lnTo>
                  <a:lnTo>
                    <a:pt x="33" y="36"/>
                  </a:lnTo>
                  <a:lnTo>
                    <a:pt x="34" y="36"/>
                  </a:lnTo>
                  <a:lnTo>
                    <a:pt x="51" y="26"/>
                  </a:lnTo>
                  <a:lnTo>
                    <a:pt x="53" y="23"/>
                  </a:lnTo>
                  <a:lnTo>
                    <a:pt x="55" y="22"/>
                  </a:lnTo>
                  <a:lnTo>
                    <a:pt x="59" y="19"/>
                  </a:lnTo>
                  <a:lnTo>
                    <a:pt x="66" y="19"/>
                  </a:lnTo>
                  <a:lnTo>
                    <a:pt x="76" y="18"/>
                  </a:lnTo>
                  <a:lnTo>
                    <a:pt x="83" y="18"/>
                  </a:lnTo>
                  <a:lnTo>
                    <a:pt x="95" y="15"/>
                  </a:lnTo>
                  <a:lnTo>
                    <a:pt x="105" y="15"/>
                  </a:lnTo>
                  <a:lnTo>
                    <a:pt x="106" y="13"/>
                  </a:lnTo>
                  <a:lnTo>
                    <a:pt x="120" y="12"/>
                  </a:lnTo>
                  <a:lnTo>
                    <a:pt x="125" y="12"/>
                  </a:lnTo>
                  <a:lnTo>
                    <a:pt x="145" y="9"/>
                  </a:lnTo>
                  <a:lnTo>
                    <a:pt x="152" y="8"/>
                  </a:lnTo>
                  <a:lnTo>
                    <a:pt x="164" y="8"/>
                  </a:lnTo>
                  <a:lnTo>
                    <a:pt x="175" y="5"/>
                  </a:lnTo>
                  <a:lnTo>
                    <a:pt x="181" y="5"/>
                  </a:lnTo>
                  <a:lnTo>
                    <a:pt x="185" y="5"/>
                  </a:lnTo>
                  <a:lnTo>
                    <a:pt x="186" y="4"/>
                  </a:lnTo>
                  <a:lnTo>
                    <a:pt x="189" y="4"/>
                  </a:lnTo>
                  <a:lnTo>
                    <a:pt x="195" y="4"/>
                  </a:lnTo>
                  <a:lnTo>
                    <a:pt x="204" y="2"/>
                  </a:lnTo>
                  <a:lnTo>
                    <a:pt x="218" y="1"/>
                  </a:lnTo>
                  <a:lnTo>
                    <a:pt x="220" y="0"/>
                  </a:lnTo>
                  <a:lnTo>
                    <a:pt x="221" y="6"/>
                  </a:lnTo>
                  <a:lnTo>
                    <a:pt x="222" y="24"/>
                  </a:lnTo>
                  <a:lnTo>
                    <a:pt x="225" y="36"/>
                  </a:lnTo>
                  <a:lnTo>
                    <a:pt x="225" y="41"/>
                  </a:lnTo>
                  <a:lnTo>
                    <a:pt x="225" y="44"/>
                  </a:lnTo>
                  <a:lnTo>
                    <a:pt x="227" y="52"/>
                  </a:lnTo>
                  <a:lnTo>
                    <a:pt x="228" y="55"/>
                  </a:lnTo>
                  <a:lnTo>
                    <a:pt x="229" y="69"/>
                  </a:lnTo>
                  <a:lnTo>
                    <a:pt x="231" y="81"/>
                  </a:lnTo>
                  <a:lnTo>
                    <a:pt x="231" y="84"/>
                  </a:lnTo>
                  <a:lnTo>
                    <a:pt x="232" y="91"/>
                  </a:lnTo>
                  <a:lnTo>
                    <a:pt x="232" y="95"/>
                  </a:lnTo>
                  <a:lnTo>
                    <a:pt x="235" y="109"/>
                  </a:lnTo>
                  <a:lnTo>
                    <a:pt x="235" y="112"/>
                  </a:lnTo>
                  <a:lnTo>
                    <a:pt x="236" y="123"/>
                  </a:lnTo>
                  <a:lnTo>
                    <a:pt x="238" y="128"/>
                  </a:lnTo>
                </a:path>
              </a:pathLst>
            </a:custGeom>
            <a:solidFill>
              <a:srgbClr val="CC3300"/>
            </a:solidFill>
            <a:ln w="6350" cap="rnd">
              <a:solidFill>
                <a:srgbClr val="993300"/>
              </a:solidFill>
              <a:round/>
              <a:headEnd/>
              <a:tailEnd/>
            </a:ln>
          </p:spPr>
          <p:txBody>
            <a:bodyPr/>
            <a:lstStyle/>
            <a:p>
              <a:endParaRPr lang="en-US" dirty="0"/>
            </a:p>
          </p:txBody>
        </p:sp>
        <p:sp>
          <p:nvSpPr>
            <p:cNvPr id="59" name="Freeform 255"/>
            <p:cNvSpPr>
              <a:spLocks/>
            </p:cNvSpPr>
            <p:nvPr/>
          </p:nvSpPr>
          <p:spPr bwMode="auto">
            <a:xfrm>
              <a:off x="3202" y="1313"/>
              <a:ext cx="333" cy="461"/>
            </a:xfrm>
            <a:custGeom>
              <a:avLst/>
              <a:gdLst>
                <a:gd name="T0" fmla="*/ 223 w 335"/>
                <a:gd name="T1" fmla="*/ 157 h 455"/>
                <a:gd name="T2" fmla="*/ 219 w 335"/>
                <a:gd name="T3" fmla="*/ 178 h 455"/>
                <a:gd name="T4" fmla="*/ 200 w 335"/>
                <a:gd name="T5" fmla="*/ 199 h 455"/>
                <a:gd name="T6" fmla="*/ 221 w 335"/>
                <a:gd name="T7" fmla="*/ 230 h 455"/>
                <a:gd name="T8" fmla="*/ 236 w 335"/>
                <a:gd name="T9" fmla="*/ 213 h 455"/>
                <a:gd name="T10" fmla="*/ 240 w 335"/>
                <a:gd name="T11" fmla="*/ 190 h 455"/>
                <a:gd name="T12" fmla="*/ 257 w 335"/>
                <a:gd name="T13" fmla="*/ 178 h 455"/>
                <a:gd name="T14" fmla="*/ 285 w 335"/>
                <a:gd name="T15" fmla="*/ 173 h 455"/>
                <a:gd name="T16" fmla="*/ 313 w 335"/>
                <a:gd name="T17" fmla="*/ 241 h 455"/>
                <a:gd name="T18" fmla="*/ 330 w 335"/>
                <a:gd name="T19" fmla="*/ 283 h 455"/>
                <a:gd name="T20" fmla="*/ 313 w 335"/>
                <a:gd name="T21" fmla="*/ 325 h 455"/>
                <a:gd name="T22" fmla="*/ 303 w 335"/>
                <a:gd name="T23" fmla="*/ 326 h 455"/>
                <a:gd name="T24" fmla="*/ 299 w 335"/>
                <a:gd name="T25" fmla="*/ 359 h 455"/>
                <a:gd name="T26" fmla="*/ 284 w 335"/>
                <a:gd name="T27" fmla="*/ 398 h 455"/>
                <a:gd name="T28" fmla="*/ 267 w 335"/>
                <a:gd name="T29" fmla="*/ 435 h 455"/>
                <a:gd name="T30" fmla="*/ 244 w 335"/>
                <a:gd name="T31" fmla="*/ 439 h 455"/>
                <a:gd name="T32" fmla="*/ 197 w 335"/>
                <a:gd name="T33" fmla="*/ 447 h 455"/>
                <a:gd name="T34" fmla="*/ 167 w 335"/>
                <a:gd name="T35" fmla="*/ 452 h 455"/>
                <a:gd name="T36" fmla="*/ 160 w 335"/>
                <a:gd name="T37" fmla="*/ 447 h 455"/>
                <a:gd name="T38" fmla="*/ 131 w 335"/>
                <a:gd name="T39" fmla="*/ 450 h 455"/>
                <a:gd name="T40" fmla="*/ 122 w 335"/>
                <a:gd name="T41" fmla="*/ 452 h 455"/>
                <a:gd name="T42" fmla="*/ 93 w 335"/>
                <a:gd name="T43" fmla="*/ 454 h 455"/>
                <a:gd name="T44" fmla="*/ 63 w 335"/>
                <a:gd name="T45" fmla="*/ 459 h 455"/>
                <a:gd name="T46" fmla="*/ 38 w 335"/>
                <a:gd name="T47" fmla="*/ 461 h 455"/>
                <a:gd name="T48" fmla="*/ 9 w 335"/>
                <a:gd name="T49" fmla="*/ 466 h 455"/>
                <a:gd name="T50" fmla="*/ 24 w 335"/>
                <a:gd name="T51" fmla="*/ 427 h 455"/>
                <a:gd name="T52" fmla="*/ 40 w 335"/>
                <a:gd name="T53" fmla="*/ 350 h 455"/>
                <a:gd name="T54" fmla="*/ 29 w 335"/>
                <a:gd name="T55" fmla="*/ 310 h 455"/>
                <a:gd name="T56" fmla="*/ 4 w 335"/>
                <a:gd name="T57" fmla="*/ 245 h 455"/>
                <a:gd name="T58" fmla="*/ 2 w 335"/>
                <a:gd name="T59" fmla="*/ 214 h 455"/>
                <a:gd name="T60" fmla="*/ 15 w 335"/>
                <a:gd name="T61" fmla="*/ 171 h 455"/>
                <a:gd name="T62" fmla="*/ 15 w 335"/>
                <a:gd name="T63" fmla="*/ 150 h 455"/>
                <a:gd name="T64" fmla="*/ 23 w 335"/>
                <a:gd name="T65" fmla="*/ 125 h 455"/>
                <a:gd name="T66" fmla="*/ 44 w 335"/>
                <a:gd name="T67" fmla="*/ 96 h 455"/>
                <a:gd name="T68" fmla="*/ 56 w 335"/>
                <a:gd name="T69" fmla="*/ 120 h 455"/>
                <a:gd name="T70" fmla="*/ 63 w 335"/>
                <a:gd name="T71" fmla="*/ 123 h 455"/>
                <a:gd name="T72" fmla="*/ 73 w 335"/>
                <a:gd name="T73" fmla="*/ 92 h 455"/>
                <a:gd name="T74" fmla="*/ 78 w 335"/>
                <a:gd name="T75" fmla="*/ 54 h 455"/>
                <a:gd name="T76" fmla="*/ 95 w 335"/>
                <a:gd name="T77" fmla="*/ 42 h 455"/>
                <a:gd name="T78" fmla="*/ 90 w 335"/>
                <a:gd name="T79" fmla="*/ 16 h 455"/>
                <a:gd name="T80" fmla="*/ 110 w 335"/>
                <a:gd name="T81" fmla="*/ 0 h 455"/>
                <a:gd name="T82" fmla="*/ 153 w 335"/>
                <a:gd name="T83" fmla="*/ 12 h 455"/>
                <a:gd name="T84" fmla="*/ 197 w 335"/>
                <a:gd name="T85" fmla="*/ 33 h 455"/>
                <a:gd name="T86" fmla="*/ 230 w 335"/>
                <a:gd name="T87" fmla="*/ 66 h 455"/>
                <a:gd name="T88" fmla="*/ 226 w 335"/>
                <a:gd name="T89" fmla="*/ 82 h 455"/>
                <a:gd name="T90" fmla="*/ 233 w 335"/>
                <a:gd name="T91" fmla="*/ 98 h 4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335"/>
                <a:gd name="T139" fmla="*/ 0 h 455"/>
                <a:gd name="T140" fmla="*/ 335 w 335"/>
                <a:gd name="T141" fmla="*/ 455 h 4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335" h="455">
                  <a:moveTo>
                    <a:pt x="238" y="121"/>
                  </a:moveTo>
                  <a:lnTo>
                    <a:pt x="228" y="149"/>
                  </a:lnTo>
                  <a:lnTo>
                    <a:pt x="225" y="153"/>
                  </a:lnTo>
                  <a:lnTo>
                    <a:pt x="224" y="161"/>
                  </a:lnTo>
                  <a:lnTo>
                    <a:pt x="225" y="167"/>
                  </a:lnTo>
                  <a:lnTo>
                    <a:pt x="221" y="174"/>
                  </a:lnTo>
                  <a:lnTo>
                    <a:pt x="212" y="183"/>
                  </a:lnTo>
                  <a:lnTo>
                    <a:pt x="203" y="188"/>
                  </a:lnTo>
                  <a:lnTo>
                    <a:pt x="202" y="193"/>
                  </a:lnTo>
                  <a:lnTo>
                    <a:pt x="202" y="211"/>
                  </a:lnTo>
                  <a:lnTo>
                    <a:pt x="209" y="220"/>
                  </a:lnTo>
                  <a:lnTo>
                    <a:pt x="223" y="224"/>
                  </a:lnTo>
                  <a:lnTo>
                    <a:pt x="228" y="221"/>
                  </a:lnTo>
                  <a:lnTo>
                    <a:pt x="236" y="210"/>
                  </a:lnTo>
                  <a:lnTo>
                    <a:pt x="238" y="207"/>
                  </a:lnTo>
                  <a:lnTo>
                    <a:pt x="243" y="193"/>
                  </a:lnTo>
                  <a:lnTo>
                    <a:pt x="248" y="190"/>
                  </a:lnTo>
                  <a:lnTo>
                    <a:pt x="242" y="186"/>
                  </a:lnTo>
                  <a:lnTo>
                    <a:pt x="249" y="183"/>
                  </a:lnTo>
                  <a:lnTo>
                    <a:pt x="252" y="178"/>
                  </a:lnTo>
                  <a:lnTo>
                    <a:pt x="261" y="174"/>
                  </a:lnTo>
                  <a:lnTo>
                    <a:pt x="271" y="164"/>
                  </a:lnTo>
                  <a:lnTo>
                    <a:pt x="275" y="164"/>
                  </a:lnTo>
                  <a:lnTo>
                    <a:pt x="289" y="169"/>
                  </a:lnTo>
                  <a:lnTo>
                    <a:pt x="297" y="182"/>
                  </a:lnTo>
                  <a:lnTo>
                    <a:pt x="306" y="201"/>
                  </a:lnTo>
                  <a:lnTo>
                    <a:pt x="317" y="235"/>
                  </a:lnTo>
                  <a:lnTo>
                    <a:pt x="320" y="247"/>
                  </a:lnTo>
                  <a:lnTo>
                    <a:pt x="322" y="257"/>
                  </a:lnTo>
                  <a:lnTo>
                    <a:pt x="334" y="275"/>
                  </a:lnTo>
                  <a:lnTo>
                    <a:pt x="331" y="314"/>
                  </a:lnTo>
                  <a:lnTo>
                    <a:pt x="318" y="328"/>
                  </a:lnTo>
                  <a:lnTo>
                    <a:pt x="317" y="317"/>
                  </a:lnTo>
                  <a:lnTo>
                    <a:pt x="321" y="311"/>
                  </a:lnTo>
                  <a:lnTo>
                    <a:pt x="313" y="311"/>
                  </a:lnTo>
                  <a:lnTo>
                    <a:pt x="307" y="318"/>
                  </a:lnTo>
                  <a:lnTo>
                    <a:pt x="304" y="332"/>
                  </a:lnTo>
                  <a:lnTo>
                    <a:pt x="306" y="338"/>
                  </a:lnTo>
                  <a:lnTo>
                    <a:pt x="303" y="349"/>
                  </a:lnTo>
                  <a:lnTo>
                    <a:pt x="297" y="352"/>
                  </a:lnTo>
                  <a:lnTo>
                    <a:pt x="289" y="364"/>
                  </a:lnTo>
                  <a:lnTo>
                    <a:pt x="288" y="388"/>
                  </a:lnTo>
                  <a:lnTo>
                    <a:pt x="275" y="406"/>
                  </a:lnTo>
                  <a:lnTo>
                    <a:pt x="274" y="421"/>
                  </a:lnTo>
                  <a:lnTo>
                    <a:pt x="271" y="423"/>
                  </a:lnTo>
                  <a:lnTo>
                    <a:pt x="263" y="424"/>
                  </a:lnTo>
                  <a:lnTo>
                    <a:pt x="259" y="424"/>
                  </a:lnTo>
                  <a:lnTo>
                    <a:pt x="246" y="427"/>
                  </a:lnTo>
                  <a:lnTo>
                    <a:pt x="238" y="428"/>
                  </a:lnTo>
                  <a:lnTo>
                    <a:pt x="213" y="433"/>
                  </a:lnTo>
                  <a:lnTo>
                    <a:pt x="199" y="435"/>
                  </a:lnTo>
                  <a:lnTo>
                    <a:pt x="196" y="435"/>
                  </a:lnTo>
                  <a:lnTo>
                    <a:pt x="189" y="437"/>
                  </a:lnTo>
                  <a:lnTo>
                    <a:pt x="169" y="440"/>
                  </a:lnTo>
                  <a:lnTo>
                    <a:pt x="164" y="441"/>
                  </a:lnTo>
                  <a:lnTo>
                    <a:pt x="163" y="434"/>
                  </a:lnTo>
                  <a:lnTo>
                    <a:pt x="162" y="435"/>
                  </a:lnTo>
                  <a:lnTo>
                    <a:pt x="148" y="437"/>
                  </a:lnTo>
                  <a:lnTo>
                    <a:pt x="138" y="438"/>
                  </a:lnTo>
                  <a:lnTo>
                    <a:pt x="133" y="438"/>
                  </a:lnTo>
                  <a:lnTo>
                    <a:pt x="130" y="438"/>
                  </a:lnTo>
                  <a:lnTo>
                    <a:pt x="128" y="440"/>
                  </a:lnTo>
                  <a:lnTo>
                    <a:pt x="124" y="440"/>
                  </a:lnTo>
                  <a:lnTo>
                    <a:pt x="119" y="440"/>
                  </a:lnTo>
                  <a:lnTo>
                    <a:pt x="108" y="442"/>
                  </a:lnTo>
                  <a:lnTo>
                    <a:pt x="95" y="442"/>
                  </a:lnTo>
                  <a:lnTo>
                    <a:pt x="88" y="444"/>
                  </a:lnTo>
                  <a:lnTo>
                    <a:pt x="69" y="447"/>
                  </a:lnTo>
                  <a:lnTo>
                    <a:pt x="63" y="447"/>
                  </a:lnTo>
                  <a:lnTo>
                    <a:pt x="49" y="448"/>
                  </a:lnTo>
                  <a:lnTo>
                    <a:pt x="48" y="449"/>
                  </a:lnTo>
                  <a:lnTo>
                    <a:pt x="38" y="449"/>
                  </a:lnTo>
                  <a:lnTo>
                    <a:pt x="26" y="452"/>
                  </a:lnTo>
                  <a:lnTo>
                    <a:pt x="19" y="452"/>
                  </a:lnTo>
                  <a:lnTo>
                    <a:pt x="9" y="454"/>
                  </a:lnTo>
                  <a:lnTo>
                    <a:pt x="2" y="454"/>
                  </a:lnTo>
                  <a:lnTo>
                    <a:pt x="13" y="442"/>
                  </a:lnTo>
                  <a:lnTo>
                    <a:pt x="24" y="416"/>
                  </a:lnTo>
                  <a:lnTo>
                    <a:pt x="33" y="396"/>
                  </a:lnTo>
                  <a:lnTo>
                    <a:pt x="37" y="377"/>
                  </a:lnTo>
                  <a:lnTo>
                    <a:pt x="40" y="341"/>
                  </a:lnTo>
                  <a:lnTo>
                    <a:pt x="38" y="339"/>
                  </a:lnTo>
                  <a:lnTo>
                    <a:pt x="34" y="314"/>
                  </a:lnTo>
                  <a:lnTo>
                    <a:pt x="29" y="302"/>
                  </a:lnTo>
                  <a:lnTo>
                    <a:pt x="11" y="267"/>
                  </a:lnTo>
                  <a:lnTo>
                    <a:pt x="11" y="265"/>
                  </a:lnTo>
                  <a:lnTo>
                    <a:pt x="4" y="239"/>
                  </a:lnTo>
                  <a:lnTo>
                    <a:pt x="6" y="238"/>
                  </a:lnTo>
                  <a:lnTo>
                    <a:pt x="8" y="228"/>
                  </a:lnTo>
                  <a:lnTo>
                    <a:pt x="2" y="208"/>
                  </a:lnTo>
                  <a:lnTo>
                    <a:pt x="0" y="204"/>
                  </a:lnTo>
                  <a:lnTo>
                    <a:pt x="6" y="188"/>
                  </a:lnTo>
                  <a:lnTo>
                    <a:pt x="15" y="167"/>
                  </a:lnTo>
                  <a:lnTo>
                    <a:pt x="15" y="158"/>
                  </a:lnTo>
                  <a:lnTo>
                    <a:pt x="15" y="150"/>
                  </a:lnTo>
                  <a:lnTo>
                    <a:pt x="15" y="146"/>
                  </a:lnTo>
                  <a:lnTo>
                    <a:pt x="11" y="133"/>
                  </a:lnTo>
                  <a:lnTo>
                    <a:pt x="23" y="123"/>
                  </a:lnTo>
                  <a:lnTo>
                    <a:pt x="23" y="121"/>
                  </a:lnTo>
                  <a:lnTo>
                    <a:pt x="23" y="107"/>
                  </a:lnTo>
                  <a:lnTo>
                    <a:pt x="29" y="107"/>
                  </a:lnTo>
                  <a:lnTo>
                    <a:pt x="44" y="94"/>
                  </a:lnTo>
                  <a:lnTo>
                    <a:pt x="59" y="76"/>
                  </a:lnTo>
                  <a:lnTo>
                    <a:pt x="54" y="93"/>
                  </a:lnTo>
                  <a:lnTo>
                    <a:pt x="56" y="116"/>
                  </a:lnTo>
                  <a:lnTo>
                    <a:pt x="63" y="94"/>
                  </a:lnTo>
                  <a:lnTo>
                    <a:pt x="66" y="107"/>
                  </a:lnTo>
                  <a:lnTo>
                    <a:pt x="63" y="119"/>
                  </a:lnTo>
                  <a:lnTo>
                    <a:pt x="66" y="119"/>
                  </a:lnTo>
                  <a:lnTo>
                    <a:pt x="70" y="105"/>
                  </a:lnTo>
                  <a:lnTo>
                    <a:pt x="73" y="90"/>
                  </a:lnTo>
                  <a:lnTo>
                    <a:pt x="70" y="68"/>
                  </a:lnTo>
                  <a:lnTo>
                    <a:pt x="70" y="64"/>
                  </a:lnTo>
                  <a:lnTo>
                    <a:pt x="78" y="52"/>
                  </a:lnTo>
                  <a:lnTo>
                    <a:pt x="90" y="48"/>
                  </a:lnTo>
                  <a:lnTo>
                    <a:pt x="97" y="47"/>
                  </a:lnTo>
                  <a:lnTo>
                    <a:pt x="97" y="40"/>
                  </a:lnTo>
                  <a:lnTo>
                    <a:pt x="88" y="33"/>
                  </a:lnTo>
                  <a:lnTo>
                    <a:pt x="88" y="19"/>
                  </a:lnTo>
                  <a:lnTo>
                    <a:pt x="92" y="16"/>
                  </a:lnTo>
                  <a:lnTo>
                    <a:pt x="92" y="5"/>
                  </a:lnTo>
                  <a:lnTo>
                    <a:pt x="108" y="4"/>
                  </a:lnTo>
                  <a:lnTo>
                    <a:pt x="112" y="0"/>
                  </a:lnTo>
                  <a:lnTo>
                    <a:pt x="116" y="2"/>
                  </a:lnTo>
                  <a:lnTo>
                    <a:pt x="131" y="9"/>
                  </a:lnTo>
                  <a:lnTo>
                    <a:pt x="155" y="12"/>
                  </a:lnTo>
                  <a:lnTo>
                    <a:pt x="163" y="23"/>
                  </a:lnTo>
                  <a:lnTo>
                    <a:pt x="181" y="26"/>
                  </a:lnTo>
                  <a:lnTo>
                    <a:pt x="199" y="33"/>
                  </a:lnTo>
                  <a:lnTo>
                    <a:pt x="212" y="33"/>
                  </a:lnTo>
                  <a:lnTo>
                    <a:pt x="221" y="48"/>
                  </a:lnTo>
                  <a:lnTo>
                    <a:pt x="232" y="64"/>
                  </a:lnTo>
                  <a:lnTo>
                    <a:pt x="224" y="62"/>
                  </a:lnTo>
                  <a:lnTo>
                    <a:pt x="221" y="71"/>
                  </a:lnTo>
                  <a:lnTo>
                    <a:pt x="228" y="80"/>
                  </a:lnTo>
                  <a:lnTo>
                    <a:pt x="232" y="82"/>
                  </a:lnTo>
                  <a:lnTo>
                    <a:pt x="232" y="84"/>
                  </a:lnTo>
                  <a:lnTo>
                    <a:pt x="235" y="96"/>
                  </a:lnTo>
                  <a:lnTo>
                    <a:pt x="238" y="121"/>
                  </a:lnTo>
                </a:path>
              </a:pathLst>
            </a:custGeom>
            <a:solidFill>
              <a:srgbClr val="CC3300"/>
            </a:solidFill>
            <a:ln w="6350" cap="rnd">
              <a:solidFill>
                <a:srgbClr val="990000"/>
              </a:solidFill>
              <a:round/>
              <a:headEnd/>
              <a:tailEnd/>
            </a:ln>
          </p:spPr>
          <p:txBody>
            <a:bodyPr/>
            <a:lstStyle/>
            <a:p>
              <a:endParaRPr lang="en-US" dirty="0"/>
            </a:p>
          </p:txBody>
        </p:sp>
        <p:sp>
          <p:nvSpPr>
            <p:cNvPr id="60" name="Freeform 256"/>
            <p:cNvSpPr>
              <a:spLocks/>
            </p:cNvSpPr>
            <p:nvPr/>
          </p:nvSpPr>
          <p:spPr bwMode="auto">
            <a:xfrm>
              <a:off x="2883" y="1158"/>
              <a:ext cx="523" cy="258"/>
            </a:xfrm>
            <a:custGeom>
              <a:avLst/>
              <a:gdLst>
                <a:gd name="T0" fmla="*/ 289 w 525"/>
                <a:gd name="T1" fmla="*/ 181 h 254"/>
                <a:gd name="T2" fmla="*/ 274 w 525"/>
                <a:gd name="T3" fmla="*/ 182 h 254"/>
                <a:gd name="T4" fmla="*/ 260 w 525"/>
                <a:gd name="T5" fmla="*/ 175 h 254"/>
                <a:gd name="T6" fmla="*/ 230 w 525"/>
                <a:gd name="T7" fmla="*/ 244 h 254"/>
                <a:gd name="T8" fmla="*/ 224 w 525"/>
                <a:gd name="T9" fmla="*/ 261 h 254"/>
                <a:gd name="T10" fmla="*/ 198 w 525"/>
                <a:gd name="T11" fmla="*/ 192 h 254"/>
                <a:gd name="T12" fmla="*/ 187 w 525"/>
                <a:gd name="T13" fmla="*/ 188 h 254"/>
                <a:gd name="T14" fmla="*/ 181 w 525"/>
                <a:gd name="T15" fmla="*/ 188 h 254"/>
                <a:gd name="T16" fmla="*/ 179 w 525"/>
                <a:gd name="T17" fmla="*/ 178 h 254"/>
                <a:gd name="T18" fmla="*/ 165 w 525"/>
                <a:gd name="T19" fmla="*/ 170 h 254"/>
                <a:gd name="T20" fmla="*/ 137 w 525"/>
                <a:gd name="T21" fmla="*/ 170 h 254"/>
                <a:gd name="T22" fmla="*/ 129 w 525"/>
                <a:gd name="T23" fmla="*/ 167 h 254"/>
                <a:gd name="T24" fmla="*/ 114 w 525"/>
                <a:gd name="T25" fmla="*/ 162 h 254"/>
                <a:gd name="T26" fmla="*/ 103 w 525"/>
                <a:gd name="T27" fmla="*/ 155 h 254"/>
                <a:gd name="T28" fmla="*/ 38 w 525"/>
                <a:gd name="T29" fmla="*/ 143 h 254"/>
                <a:gd name="T30" fmla="*/ 15 w 525"/>
                <a:gd name="T31" fmla="*/ 123 h 254"/>
                <a:gd name="T32" fmla="*/ 12 w 525"/>
                <a:gd name="T33" fmla="*/ 109 h 254"/>
                <a:gd name="T34" fmla="*/ 37 w 525"/>
                <a:gd name="T35" fmla="*/ 90 h 254"/>
                <a:gd name="T36" fmla="*/ 55 w 525"/>
                <a:gd name="T37" fmla="*/ 84 h 254"/>
                <a:gd name="T38" fmla="*/ 106 w 525"/>
                <a:gd name="T39" fmla="*/ 56 h 254"/>
                <a:gd name="T40" fmla="*/ 127 w 525"/>
                <a:gd name="T41" fmla="*/ 30 h 254"/>
                <a:gd name="T42" fmla="*/ 139 w 525"/>
                <a:gd name="T43" fmla="*/ 13 h 254"/>
                <a:gd name="T44" fmla="*/ 168 w 525"/>
                <a:gd name="T45" fmla="*/ 0 h 254"/>
                <a:gd name="T46" fmla="*/ 188 w 525"/>
                <a:gd name="T47" fmla="*/ 4 h 254"/>
                <a:gd name="T48" fmla="*/ 154 w 525"/>
                <a:gd name="T49" fmla="*/ 31 h 254"/>
                <a:gd name="T50" fmla="*/ 145 w 525"/>
                <a:gd name="T51" fmla="*/ 47 h 254"/>
                <a:gd name="T52" fmla="*/ 140 w 525"/>
                <a:gd name="T53" fmla="*/ 63 h 254"/>
                <a:gd name="T54" fmla="*/ 170 w 525"/>
                <a:gd name="T55" fmla="*/ 63 h 254"/>
                <a:gd name="T56" fmla="*/ 206 w 525"/>
                <a:gd name="T57" fmla="*/ 77 h 254"/>
                <a:gd name="T58" fmla="*/ 244 w 525"/>
                <a:gd name="T59" fmla="*/ 102 h 254"/>
                <a:gd name="T60" fmla="*/ 277 w 525"/>
                <a:gd name="T61" fmla="*/ 96 h 254"/>
                <a:gd name="T62" fmla="*/ 280 w 525"/>
                <a:gd name="T63" fmla="*/ 96 h 254"/>
                <a:gd name="T64" fmla="*/ 317 w 525"/>
                <a:gd name="T65" fmla="*/ 74 h 254"/>
                <a:gd name="T66" fmla="*/ 343 w 525"/>
                <a:gd name="T67" fmla="*/ 70 h 254"/>
                <a:gd name="T68" fmla="*/ 380 w 525"/>
                <a:gd name="T69" fmla="*/ 56 h 254"/>
                <a:gd name="T70" fmla="*/ 396 w 525"/>
                <a:gd name="T71" fmla="*/ 81 h 254"/>
                <a:gd name="T72" fmla="*/ 420 w 525"/>
                <a:gd name="T73" fmla="*/ 82 h 254"/>
                <a:gd name="T74" fmla="*/ 434 w 525"/>
                <a:gd name="T75" fmla="*/ 86 h 254"/>
                <a:gd name="T76" fmla="*/ 455 w 525"/>
                <a:gd name="T77" fmla="*/ 74 h 254"/>
                <a:gd name="T78" fmla="*/ 464 w 525"/>
                <a:gd name="T79" fmla="*/ 70 h 254"/>
                <a:gd name="T80" fmla="*/ 466 w 525"/>
                <a:gd name="T81" fmla="*/ 86 h 254"/>
                <a:gd name="T82" fmla="*/ 479 w 525"/>
                <a:gd name="T83" fmla="*/ 111 h 254"/>
                <a:gd name="T84" fmla="*/ 488 w 525"/>
                <a:gd name="T85" fmla="*/ 119 h 254"/>
                <a:gd name="T86" fmla="*/ 499 w 525"/>
                <a:gd name="T87" fmla="*/ 115 h 254"/>
                <a:gd name="T88" fmla="*/ 520 w 525"/>
                <a:gd name="T89" fmla="*/ 122 h 254"/>
                <a:gd name="T90" fmla="*/ 500 w 525"/>
                <a:gd name="T91" fmla="*/ 131 h 254"/>
                <a:gd name="T92" fmla="*/ 482 w 525"/>
                <a:gd name="T93" fmla="*/ 131 h 254"/>
                <a:gd name="T94" fmla="*/ 455 w 525"/>
                <a:gd name="T95" fmla="*/ 137 h 254"/>
                <a:gd name="T96" fmla="*/ 430 w 525"/>
                <a:gd name="T97" fmla="*/ 133 h 254"/>
                <a:gd name="T98" fmla="*/ 406 w 525"/>
                <a:gd name="T99" fmla="*/ 136 h 254"/>
                <a:gd name="T100" fmla="*/ 369 w 525"/>
                <a:gd name="T101" fmla="*/ 131 h 254"/>
                <a:gd name="T102" fmla="*/ 353 w 525"/>
                <a:gd name="T103" fmla="*/ 147 h 254"/>
                <a:gd name="T104" fmla="*/ 339 w 525"/>
                <a:gd name="T105" fmla="*/ 152 h 254"/>
                <a:gd name="T106" fmla="*/ 315 w 525"/>
                <a:gd name="T107" fmla="*/ 154 h 25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525"/>
                <a:gd name="T163" fmla="*/ 0 h 254"/>
                <a:gd name="T164" fmla="*/ 525 w 525"/>
                <a:gd name="T165" fmla="*/ 254 h 25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525" h="254">
                  <a:moveTo>
                    <a:pt x="305" y="172"/>
                  </a:moveTo>
                  <a:lnTo>
                    <a:pt x="291" y="175"/>
                  </a:lnTo>
                  <a:lnTo>
                    <a:pt x="282" y="162"/>
                  </a:lnTo>
                  <a:lnTo>
                    <a:pt x="276" y="176"/>
                  </a:lnTo>
                  <a:lnTo>
                    <a:pt x="265" y="176"/>
                  </a:lnTo>
                  <a:lnTo>
                    <a:pt x="262" y="169"/>
                  </a:lnTo>
                  <a:lnTo>
                    <a:pt x="246" y="201"/>
                  </a:lnTo>
                  <a:lnTo>
                    <a:pt x="232" y="236"/>
                  </a:lnTo>
                  <a:lnTo>
                    <a:pt x="225" y="250"/>
                  </a:lnTo>
                  <a:lnTo>
                    <a:pt x="226" y="253"/>
                  </a:lnTo>
                  <a:lnTo>
                    <a:pt x="219" y="250"/>
                  </a:lnTo>
                  <a:lnTo>
                    <a:pt x="200" y="186"/>
                  </a:lnTo>
                  <a:lnTo>
                    <a:pt x="197" y="184"/>
                  </a:lnTo>
                  <a:lnTo>
                    <a:pt x="189" y="182"/>
                  </a:lnTo>
                  <a:lnTo>
                    <a:pt x="189" y="180"/>
                  </a:lnTo>
                  <a:lnTo>
                    <a:pt x="183" y="182"/>
                  </a:lnTo>
                  <a:lnTo>
                    <a:pt x="179" y="179"/>
                  </a:lnTo>
                  <a:lnTo>
                    <a:pt x="181" y="172"/>
                  </a:lnTo>
                  <a:lnTo>
                    <a:pt x="178" y="168"/>
                  </a:lnTo>
                  <a:lnTo>
                    <a:pt x="167" y="164"/>
                  </a:lnTo>
                  <a:lnTo>
                    <a:pt x="147" y="162"/>
                  </a:lnTo>
                  <a:lnTo>
                    <a:pt x="139" y="164"/>
                  </a:lnTo>
                  <a:lnTo>
                    <a:pt x="134" y="161"/>
                  </a:lnTo>
                  <a:lnTo>
                    <a:pt x="129" y="161"/>
                  </a:lnTo>
                  <a:lnTo>
                    <a:pt x="121" y="161"/>
                  </a:lnTo>
                  <a:lnTo>
                    <a:pt x="114" y="157"/>
                  </a:lnTo>
                  <a:lnTo>
                    <a:pt x="110" y="155"/>
                  </a:lnTo>
                  <a:lnTo>
                    <a:pt x="103" y="151"/>
                  </a:lnTo>
                  <a:lnTo>
                    <a:pt x="44" y="140"/>
                  </a:lnTo>
                  <a:lnTo>
                    <a:pt x="38" y="139"/>
                  </a:lnTo>
                  <a:lnTo>
                    <a:pt x="23" y="133"/>
                  </a:lnTo>
                  <a:lnTo>
                    <a:pt x="15" y="119"/>
                  </a:lnTo>
                  <a:lnTo>
                    <a:pt x="0" y="112"/>
                  </a:lnTo>
                  <a:lnTo>
                    <a:pt x="12" y="105"/>
                  </a:lnTo>
                  <a:lnTo>
                    <a:pt x="29" y="97"/>
                  </a:lnTo>
                  <a:lnTo>
                    <a:pt x="37" y="88"/>
                  </a:lnTo>
                  <a:lnTo>
                    <a:pt x="47" y="82"/>
                  </a:lnTo>
                  <a:lnTo>
                    <a:pt x="55" y="82"/>
                  </a:lnTo>
                  <a:lnTo>
                    <a:pt x="84" y="70"/>
                  </a:lnTo>
                  <a:lnTo>
                    <a:pt x="106" y="54"/>
                  </a:lnTo>
                  <a:lnTo>
                    <a:pt x="110" y="45"/>
                  </a:lnTo>
                  <a:lnTo>
                    <a:pt x="127" y="30"/>
                  </a:lnTo>
                  <a:lnTo>
                    <a:pt x="134" y="25"/>
                  </a:lnTo>
                  <a:lnTo>
                    <a:pt x="141" y="13"/>
                  </a:lnTo>
                  <a:lnTo>
                    <a:pt x="161" y="2"/>
                  </a:lnTo>
                  <a:lnTo>
                    <a:pt x="170" y="0"/>
                  </a:lnTo>
                  <a:lnTo>
                    <a:pt x="189" y="1"/>
                  </a:lnTo>
                  <a:lnTo>
                    <a:pt x="190" y="4"/>
                  </a:lnTo>
                  <a:lnTo>
                    <a:pt x="172" y="18"/>
                  </a:lnTo>
                  <a:lnTo>
                    <a:pt x="156" y="31"/>
                  </a:lnTo>
                  <a:lnTo>
                    <a:pt x="154" y="37"/>
                  </a:lnTo>
                  <a:lnTo>
                    <a:pt x="147" y="45"/>
                  </a:lnTo>
                  <a:lnTo>
                    <a:pt x="147" y="52"/>
                  </a:lnTo>
                  <a:lnTo>
                    <a:pt x="142" y="61"/>
                  </a:lnTo>
                  <a:lnTo>
                    <a:pt x="157" y="61"/>
                  </a:lnTo>
                  <a:lnTo>
                    <a:pt x="172" y="61"/>
                  </a:lnTo>
                  <a:lnTo>
                    <a:pt x="196" y="63"/>
                  </a:lnTo>
                  <a:lnTo>
                    <a:pt x="208" y="75"/>
                  </a:lnTo>
                  <a:lnTo>
                    <a:pt x="229" y="100"/>
                  </a:lnTo>
                  <a:lnTo>
                    <a:pt x="246" y="98"/>
                  </a:lnTo>
                  <a:lnTo>
                    <a:pt x="273" y="97"/>
                  </a:lnTo>
                  <a:lnTo>
                    <a:pt x="279" y="94"/>
                  </a:lnTo>
                  <a:lnTo>
                    <a:pt x="276" y="90"/>
                  </a:lnTo>
                  <a:lnTo>
                    <a:pt x="282" y="94"/>
                  </a:lnTo>
                  <a:lnTo>
                    <a:pt x="290" y="93"/>
                  </a:lnTo>
                  <a:lnTo>
                    <a:pt x="319" y="72"/>
                  </a:lnTo>
                  <a:lnTo>
                    <a:pt x="337" y="66"/>
                  </a:lnTo>
                  <a:lnTo>
                    <a:pt x="345" y="68"/>
                  </a:lnTo>
                  <a:lnTo>
                    <a:pt x="365" y="65"/>
                  </a:lnTo>
                  <a:lnTo>
                    <a:pt x="382" y="54"/>
                  </a:lnTo>
                  <a:lnTo>
                    <a:pt x="400" y="50"/>
                  </a:lnTo>
                  <a:lnTo>
                    <a:pt x="400" y="79"/>
                  </a:lnTo>
                  <a:lnTo>
                    <a:pt x="405" y="82"/>
                  </a:lnTo>
                  <a:lnTo>
                    <a:pt x="424" y="80"/>
                  </a:lnTo>
                  <a:lnTo>
                    <a:pt x="432" y="77"/>
                  </a:lnTo>
                  <a:lnTo>
                    <a:pt x="438" y="84"/>
                  </a:lnTo>
                  <a:lnTo>
                    <a:pt x="447" y="73"/>
                  </a:lnTo>
                  <a:lnTo>
                    <a:pt x="459" y="72"/>
                  </a:lnTo>
                  <a:lnTo>
                    <a:pt x="463" y="66"/>
                  </a:lnTo>
                  <a:lnTo>
                    <a:pt x="468" y="68"/>
                  </a:lnTo>
                  <a:lnTo>
                    <a:pt x="470" y="70"/>
                  </a:lnTo>
                  <a:lnTo>
                    <a:pt x="470" y="84"/>
                  </a:lnTo>
                  <a:lnTo>
                    <a:pt x="476" y="104"/>
                  </a:lnTo>
                  <a:lnTo>
                    <a:pt x="483" y="107"/>
                  </a:lnTo>
                  <a:lnTo>
                    <a:pt x="488" y="115"/>
                  </a:lnTo>
                  <a:lnTo>
                    <a:pt x="492" y="115"/>
                  </a:lnTo>
                  <a:lnTo>
                    <a:pt x="497" y="108"/>
                  </a:lnTo>
                  <a:lnTo>
                    <a:pt x="503" y="111"/>
                  </a:lnTo>
                  <a:lnTo>
                    <a:pt x="511" y="108"/>
                  </a:lnTo>
                  <a:lnTo>
                    <a:pt x="524" y="118"/>
                  </a:lnTo>
                  <a:lnTo>
                    <a:pt x="514" y="126"/>
                  </a:lnTo>
                  <a:lnTo>
                    <a:pt x="504" y="127"/>
                  </a:lnTo>
                  <a:lnTo>
                    <a:pt x="494" y="125"/>
                  </a:lnTo>
                  <a:lnTo>
                    <a:pt x="486" y="127"/>
                  </a:lnTo>
                  <a:lnTo>
                    <a:pt x="478" y="125"/>
                  </a:lnTo>
                  <a:lnTo>
                    <a:pt x="459" y="133"/>
                  </a:lnTo>
                  <a:lnTo>
                    <a:pt x="438" y="125"/>
                  </a:lnTo>
                  <a:lnTo>
                    <a:pt x="434" y="129"/>
                  </a:lnTo>
                  <a:lnTo>
                    <a:pt x="432" y="148"/>
                  </a:lnTo>
                  <a:lnTo>
                    <a:pt x="410" y="132"/>
                  </a:lnTo>
                  <a:lnTo>
                    <a:pt x="400" y="129"/>
                  </a:lnTo>
                  <a:lnTo>
                    <a:pt x="371" y="127"/>
                  </a:lnTo>
                  <a:lnTo>
                    <a:pt x="365" y="139"/>
                  </a:lnTo>
                  <a:lnTo>
                    <a:pt x="355" y="143"/>
                  </a:lnTo>
                  <a:lnTo>
                    <a:pt x="347" y="144"/>
                  </a:lnTo>
                  <a:lnTo>
                    <a:pt x="341" y="148"/>
                  </a:lnTo>
                  <a:lnTo>
                    <a:pt x="327" y="145"/>
                  </a:lnTo>
                  <a:lnTo>
                    <a:pt x="317" y="150"/>
                  </a:lnTo>
                  <a:lnTo>
                    <a:pt x="305" y="172"/>
                  </a:lnTo>
                </a:path>
              </a:pathLst>
            </a:custGeom>
            <a:solidFill>
              <a:srgbClr val="CC3300"/>
            </a:solidFill>
            <a:ln w="6350" cap="rnd">
              <a:solidFill>
                <a:srgbClr val="990000"/>
              </a:solidFill>
              <a:round/>
              <a:headEnd/>
              <a:tailEnd/>
            </a:ln>
          </p:spPr>
          <p:txBody>
            <a:bodyPr/>
            <a:lstStyle/>
            <a:p>
              <a:endParaRPr lang="en-US" dirty="0"/>
            </a:p>
          </p:txBody>
        </p:sp>
        <p:sp>
          <p:nvSpPr>
            <p:cNvPr id="61" name="Freeform 257"/>
            <p:cNvSpPr>
              <a:spLocks/>
            </p:cNvSpPr>
            <p:nvPr/>
          </p:nvSpPr>
          <p:spPr bwMode="auto">
            <a:xfrm>
              <a:off x="3320" y="1304"/>
              <a:ext cx="24" cy="24"/>
            </a:xfrm>
            <a:custGeom>
              <a:avLst/>
              <a:gdLst>
                <a:gd name="T0" fmla="*/ 0 w 24"/>
                <a:gd name="T1" fmla="*/ 6 h 23"/>
                <a:gd name="T2" fmla="*/ 0 w 24"/>
                <a:gd name="T3" fmla="*/ 0 h 23"/>
                <a:gd name="T4" fmla="*/ 23 w 24"/>
                <a:gd name="T5" fmla="*/ 19 h 23"/>
                <a:gd name="T6" fmla="*/ 13 w 24"/>
                <a:gd name="T7" fmla="*/ 24 h 23"/>
                <a:gd name="T8" fmla="*/ 0 w 24"/>
                <a:gd name="T9" fmla="*/ 6 h 23"/>
                <a:gd name="T10" fmla="*/ 0 60000 65536"/>
                <a:gd name="T11" fmla="*/ 0 60000 65536"/>
                <a:gd name="T12" fmla="*/ 0 60000 65536"/>
                <a:gd name="T13" fmla="*/ 0 60000 65536"/>
                <a:gd name="T14" fmla="*/ 0 60000 65536"/>
                <a:gd name="T15" fmla="*/ 0 w 24"/>
                <a:gd name="T16" fmla="*/ 0 h 23"/>
                <a:gd name="T17" fmla="*/ 24 w 24"/>
                <a:gd name="T18" fmla="*/ 23 h 23"/>
              </a:gdLst>
              <a:ahLst/>
              <a:cxnLst>
                <a:cxn ang="T10">
                  <a:pos x="T0" y="T1"/>
                </a:cxn>
                <a:cxn ang="T11">
                  <a:pos x="T2" y="T3"/>
                </a:cxn>
                <a:cxn ang="T12">
                  <a:pos x="T4" y="T5"/>
                </a:cxn>
                <a:cxn ang="T13">
                  <a:pos x="T6" y="T7"/>
                </a:cxn>
                <a:cxn ang="T14">
                  <a:pos x="T8" y="T9"/>
                </a:cxn>
              </a:cxnLst>
              <a:rect l="T15" t="T16" r="T17" b="T18"/>
              <a:pathLst>
                <a:path w="24" h="23">
                  <a:moveTo>
                    <a:pt x="0" y="6"/>
                  </a:moveTo>
                  <a:lnTo>
                    <a:pt x="0" y="0"/>
                  </a:lnTo>
                  <a:lnTo>
                    <a:pt x="23" y="17"/>
                  </a:lnTo>
                  <a:lnTo>
                    <a:pt x="13" y="22"/>
                  </a:lnTo>
                  <a:lnTo>
                    <a:pt x="0" y="6"/>
                  </a:lnTo>
                </a:path>
              </a:pathLst>
            </a:custGeom>
            <a:solidFill>
              <a:schemeClr val="bg1"/>
            </a:solidFill>
            <a:ln w="6350" cap="rnd">
              <a:solidFill>
                <a:srgbClr val="993300"/>
              </a:solidFill>
              <a:round/>
              <a:headEnd/>
              <a:tailEnd/>
            </a:ln>
          </p:spPr>
          <p:txBody>
            <a:bodyPr/>
            <a:lstStyle/>
            <a:p>
              <a:endParaRPr lang="en-US" dirty="0"/>
            </a:p>
          </p:txBody>
        </p:sp>
        <p:sp>
          <p:nvSpPr>
            <p:cNvPr id="62" name="Freeform 258"/>
            <p:cNvSpPr>
              <a:spLocks/>
            </p:cNvSpPr>
            <p:nvPr/>
          </p:nvSpPr>
          <p:spPr bwMode="auto">
            <a:xfrm>
              <a:off x="2972" y="1110"/>
              <a:ext cx="23" cy="23"/>
            </a:xfrm>
            <a:custGeom>
              <a:avLst/>
              <a:gdLst>
                <a:gd name="T0" fmla="*/ 0 w 23"/>
                <a:gd name="T1" fmla="*/ 7 h 23"/>
                <a:gd name="T2" fmla="*/ 22 w 23"/>
                <a:gd name="T3" fmla="*/ 0 h 23"/>
                <a:gd name="T4" fmla="*/ 19 w 23"/>
                <a:gd name="T5" fmla="*/ 7 h 23"/>
                <a:gd name="T6" fmla="*/ 13 w 23"/>
                <a:gd name="T7" fmla="*/ 22 h 23"/>
                <a:gd name="T8" fmla="*/ 0 w 23"/>
                <a:gd name="T9" fmla="*/ 7 h 23"/>
                <a:gd name="T10" fmla="*/ 0 60000 65536"/>
                <a:gd name="T11" fmla="*/ 0 60000 65536"/>
                <a:gd name="T12" fmla="*/ 0 60000 65536"/>
                <a:gd name="T13" fmla="*/ 0 60000 65536"/>
                <a:gd name="T14" fmla="*/ 0 60000 65536"/>
                <a:gd name="T15" fmla="*/ 0 w 23"/>
                <a:gd name="T16" fmla="*/ 0 h 23"/>
                <a:gd name="T17" fmla="*/ 23 w 23"/>
                <a:gd name="T18" fmla="*/ 23 h 23"/>
              </a:gdLst>
              <a:ahLst/>
              <a:cxnLst>
                <a:cxn ang="T10">
                  <a:pos x="T0" y="T1"/>
                </a:cxn>
                <a:cxn ang="T11">
                  <a:pos x="T2" y="T3"/>
                </a:cxn>
                <a:cxn ang="T12">
                  <a:pos x="T4" y="T5"/>
                </a:cxn>
                <a:cxn ang="T13">
                  <a:pos x="T6" y="T7"/>
                </a:cxn>
                <a:cxn ang="T14">
                  <a:pos x="T8" y="T9"/>
                </a:cxn>
              </a:cxnLst>
              <a:rect l="T15" t="T16" r="T17" b="T18"/>
              <a:pathLst>
                <a:path w="23" h="23">
                  <a:moveTo>
                    <a:pt x="0" y="7"/>
                  </a:moveTo>
                  <a:lnTo>
                    <a:pt x="22" y="0"/>
                  </a:lnTo>
                  <a:lnTo>
                    <a:pt x="19" y="7"/>
                  </a:lnTo>
                  <a:lnTo>
                    <a:pt x="13" y="22"/>
                  </a:lnTo>
                  <a:lnTo>
                    <a:pt x="0" y="7"/>
                  </a:lnTo>
                </a:path>
              </a:pathLst>
            </a:custGeom>
            <a:solidFill>
              <a:schemeClr val="bg1"/>
            </a:solidFill>
            <a:ln w="6350" cap="rnd">
              <a:solidFill>
                <a:srgbClr val="993300"/>
              </a:solidFill>
              <a:round/>
              <a:headEnd/>
              <a:tailEnd/>
            </a:ln>
          </p:spPr>
          <p:txBody>
            <a:bodyPr/>
            <a:lstStyle/>
            <a:p>
              <a:endParaRPr lang="en-US" dirty="0"/>
            </a:p>
          </p:txBody>
        </p:sp>
        <p:sp>
          <p:nvSpPr>
            <p:cNvPr id="63" name="Freeform 259"/>
            <p:cNvSpPr>
              <a:spLocks/>
            </p:cNvSpPr>
            <p:nvPr/>
          </p:nvSpPr>
          <p:spPr bwMode="auto">
            <a:xfrm>
              <a:off x="3366" y="1675"/>
              <a:ext cx="359" cy="418"/>
            </a:xfrm>
            <a:custGeom>
              <a:avLst/>
              <a:gdLst>
                <a:gd name="T0" fmla="*/ 118 w 361"/>
                <a:gd name="T1" fmla="*/ 402 h 413"/>
                <a:gd name="T2" fmla="*/ 105 w 361"/>
                <a:gd name="T3" fmla="*/ 399 h 413"/>
                <a:gd name="T4" fmla="*/ 87 w 361"/>
                <a:gd name="T5" fmla="*/ 396 h 413"/>
                <a:gd name="T6" fmla="*/ 82 w 361"/>
                <a:gd name="T7" fmla="*/ 385 h 413"/>
                <a:gd name="T8" fmla="*/ 62 w 361"/>
                <a:gd name="T9" fmla="*/ 367 h 413"/>
                <a:gd name="T10" fmla="*/ 40 w 361"/>
                <a:gd name="T11" fmla="*/ 367 h 413"/>
                <a:gd name="T12" fmla="*/ 34 w 361"/>
                <a:gd name="T13" fmla="*/ 369 h 413"/>
                <a:gd name="T14" fmla="*/ 30 w 361"/>
                <a:gd name="T15" fmla="*/ 333 h 413"/>
                <a:gd name="T16" fmla="*/ 29 w 361"/>
                <a:gd name="T17" fmla="*/ 322 h 413"/>
                <a:gd name="T18" fmla="*/ 26 w 361"/>
                <a:gd name="T19" fmla="*/ 304 h 413"/>
                <a:gd name="T20" fmla="*/ 23 w 361"/>
                <a:gd name="T21" fmla="*/ 281 h 413"/>
                <a:gd name="T22" fmla="*/ 20 w 361"/>
                <a:gd name="T23" fmla="*/ 259 h 413"/>
                <a:gd name="T24" fmla="*/ 18 w 361"/>
                <a:gd name="T25" fmla="*/ 234 h 413"/>
                <a:gd name="T26" fmla="*/ 16 w 361"/>
                <a:gd name="T27" fmla="*/ 208 h 413"/>
                <a:gd name="T28" fmla="*/ 13 w 361"/>
                <a:gd name="T29" fmla="*/ 189 h 413"/>
                <a:gd name="T30" fmla="*/ 9 w 361"/>
                <a:gd name="T31" fmla="*/ 164 h 413"/>
                <a:gd name="T32" fmla="*/ 6 w 361"/>
                <a:gd name="T33" fmla="*/ 134 h 413"/>
                <a:gd name="T34" fmla="*/ 4 w 361"/>
                <a:gd name="T35" fmla="*/ 118 h 413"/>
                <a:gd name="T36" fmla="*/ 0 w 361"/>
                <a:gd name="T37" fmla="*/ 84 h 413"/>
                <a:gd name="T38" fmla="*/ 31 w 361"/>
                <a:gd name="T39" fmla="*/ 78 h 413"/>
                <a:gd name="T40" fmla="*/ 73 w 361"/>
                <a:gd name="T41" fmla="*/ 71 h 413"/>
                <a:gd name="T42" fmla="*/ 96 w 361"/>
                <a:gd name="T43" fmla="*/ 67 h 413"/>
                <a:gd name="T44" fmla="*/ 121 w 361"/>
                <a:gd name="T45" fmla="*/ 71 h 413"/>
                <a:gd name="T46" fmla="*/ 163 w 361"/>
                <a:gd name="T47" fmla="*/ 78 h 413"/>
                <a:gd name="T48" fmla="*/ 185 w 361"/>
                <a:gd name="T49" fmla="*/ 92 h 413"/>
                <a:gd name="T50" fmla="*/ 213 w 361"/>
                <a:gd name="T51" fmla="*/ 77 h 413"/>
                <a:gd name="T52" fmla="*/ 244 w 361"/>
                <a:gd name="T53" fmla="*/ 71 h 413"/>
                <a:gd name="T54" fmla="*/ 269 w 361"/>
                <a:gd name="T55" fmla="*/ 40 h 413"/>
                <a:gd name="T56" fmla="*/ 330 w 361"/>
                <a:gd name="T57" fmla="*/ 0 h 413"/>
                <a:gd name="T58" fmla="*/ 336 w 361"/>
                <a:gd name="T59" fmla="*/ 29 h 413"/>
                <a:gd name="T60" fmla="*/ 340 w 361"/>
                <a:gd name="T61" fmla="*/ 54 h 413"/>
                <a:gd name="T62" fmla="*/ 346 w 361"/>
                <a:gd name="T63" fmla="*/ 92 h 413"/>
                <a:gd name="T64" fmla="*/ 350 w 361"/>
                <a:gd name="T65" fmla="*/ 110 h 413"/>
                <a:gd name="T66" fmla="*/ 351 w 361"/>
                <a:gd name="T67" fmla="*/ 123 h 413"/>
                <a:gd name="T68" fmla="*/ 356 w 361"/>
                <a:gd name="T69" fmla="*/ 148 h 413"/>
                <a:gd name="T70" fmla="*/ 346 w 361"/>
                <a:gd name="T71" fmla="*/ 155 h 413"/>
                <a:gd name="T72" fmla="*/ 351 w 361"/>
                <a:gd name="T73" fmla="*/ 176 h 413"/>
                <a:gd name="T74" fmla="*/ 351 w 361"/>
                <a:gd name="T75" fmla="*/ 198 h 413"/>
                <a:gd name="T76" fmla="*/ 350 w 361"/>
                <a:gd name="T77" fmla="*/ 218 h 413"/>
                <a:gd name="T78" fmla="*/ 346 w 361"/>
                <a:gd name="T79" fmla="*/ 239 h 413"/>
                <a:gd name="T80" fmla="*/ 346 w 361"/>
                <a:gd name="T81" fmla="*/ 264 h 413"/>
                <a:gd name="T82" fmla="*/ 335 w 361"/>
                <a:gd name="T83" fmla="*/ 276 h 413"/>
                <a:gd name="T84" fmla="*/ 329 w 361"/>
                <a:gd name="T85" fmla="*/ 287 h 413"/>
                <a:gd name="T86" fmla="*/ 311 w 361"/>
                <a:gd name="T87" fmla="*/ 304 h 413"/>
                <a:gd name="T88" fmla="*/ 286 w 361"/>
                <a:gd name="T89" fmla="*/ 318 h 413"/>
                <a:gd name="T90" fmla="*/ 282 w 361"/>
                <a:gd name="T91" fmla="*/ 326 h 413"/>
                <a:gd name="T92" fmla="*/ 285 w 361"/>
                <a:gd name="T93" fmla="*/ 336 h 413"/>
                <a:gd name="T94" fmla="*/ 275 w 361"/>
                <a:gd name="T95" fmla="*/ 361 h 413"/>
                <a:gd name="T96" fmla="*/ 260 w 361"/>
                <a:gd name="T97" fmla="*/ 354 h 413"/>
                <a:gd name="T98" fmla="*/ 256 w 361"/>
                <a:gd name="T99" fmla="*/ 398 h 413"/>
                <a:gd name="T100" fmla="*/ 250 w 361"/>
                <a:gd name="T101" fmla="*/ 399 h 413"/>
                <a:gd name="T102" fmla="*/ 237 w 361"/>
                <a:gd name="T103" fmla="*/ 422 h 413"/>
                <a:gd name="T104" fmla="*/ 220 w 361"/>
                <a:gd name="T105" fmla="*/ 413 h 413"/>
                <a:gd name="T106" fmla="*/ 202 w 361"/>
                <a:gd name="T107" fmla="*/ 402 h 413"/>
                <a:gd name="T108" fmla="*/ 178 w 361"/>
                <a:gd name="T109" fmla="*/ 406 h 413"/>
                <a:gd name="T110" fmla="*/ 167 w 361"/>
                <a:gd name="T111" fmla="*/ 412 h 413"/>
                <a:gd name="T112" fmla="*/ 138 w 361"/>
                <a:gd name="T113" fmla="*/ 406 h 413"/>
                <a:gd name="T114" fmla="*/ 132 w 361"/>
                <a:gd name="T115" fmla="*/ 412 h 41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61"/>
                <a:gd name="T175" fmla="*/ 0 h 413"/>
                <a:gd name="T176" fmla="*/ 361 w 361"/>
                <a:gd name="T177" fmla="*/ 413 h 41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61" h="413">
                  <a:moveTo>
                    <a:pt x="134" y="402"/>
                  </a:moveTo>
                  <a:lnTo>
                    <a:pt x="130" y="402"/>
                  </a:lnTo>
                  <a:lnTo>
                    <a:pt x="120" y="392"/>
                  </a:lnTo>
                  <a:lnTo>
                    <a:pt x="116" y="389"/>
                  </a:lnTo>
                  <a:lnTo>
                    <a:pt x="108" y="389"/>
                  </a:lnTo>
                  <a:lnTo>
                    <a:pt x="107" y="389"/>
                  </a:lnTo>
                  <a:lnTo>
                    <a:pt x="104" y="392"/>
                  </a:lnTo>
                  <a:lnTo>
                    <a:pt x="97" y="391"/>
                  </a:lnTo>
                  <a:lnTo>
                    <a:pt x="87" y="386"/>
                  </a:lnTo>
                  <a:lnTo>
                    <a:pt x="87" y="382"/>
                  </a:lnTo>
                  <a:lnTo>
                    <a:pt x="84" y="378"/>
                  </a:lnTo>
                  <a:lnTo>
                    <a:pt x="82" y="375"/>
                  </a:lnTo>
                  <a:lnTo>
                    <a:pt x="77" y="367"/>
                  </a:lnTo>
                  <a:lnTo>
                    <a:pt x="73" y="366"/>
                  </a:lnTo>
                  <a:lnTo>
                    <a:pt x="62" y="359"/>
                  </a:lnTo>
                  <a:lnTo>
                    <a:pt x="61" y="361"/>
                  </a:lnTo>
                  <a:lnTo>
                    <a:pt x="51" y="364"/>
                  </a:lnTo>
                  <a:lnTo>
                    <a:pt x="40" y="359"/>
                  </a:lnTo>
                  <a:lnTo>
                    <a:pt x="37" y="361"/>
                  </a:lnTo>
                  <a:lnTo>
                    <a:pt x="34" y="363"/>
                  </a:lnTo>
                  <a:lnTo>
                    <a:pt x="34" y="361"/>
                  </a:lnTo>
                  <a:lnTo>
                    <a:pt x="34" y="356"/>
                  </a:lnTo>
                  <a:lnTo>
                    <a:pt x="33" y="342"/>
                  </a:lnTo>
                  <a:lnTo>
                    <a:pt x="30" y="325"/>
                  </a:lnTo>
                  <a:lnTo>
                    <a:pt x="30" y="321"/>
                  </a:lnTo>
                  <a:lnTo>
                    <a:pt x="29" y="318"/>
                  </a:lnTo>
                  <a:lnTo>
                    <a:pt x="29" y="314"/>
                  </a:lnTo>
                  <a:lnTo>
                    <a:pt x="27" y="310"/>
                  </a:lnTo>
                  <a:lnTo>
                    <a:pt x="27" y="309"/>
                  </a:lnTo>
                  <a:lnTo>
                    <a:pt x="26" y="296"/>
                  </a:lnTo>
                  <a:lnTo>
                    <a:pt x="25" y="285"/>
                  </a:lnTo>
                  <a:lnTo>
                    <a:pt x="25" y="281"/>
                  </a:lnTo>
                  <a:lnTo>
                    <a:pt x="23" y="275"/>
                  </a:lnTo>
                  <a:lnTo>
                    <a:pt x="23" y="265"/>
                  </a:lnTo>
                  <a:lnTo>
                    <a:pt x="20" y="253"/>
                  </a:lnTo>
                  <a:lnTo>
                    <a:pt x="20" y="239"/>
                  </a:lnTo>
                  <a:lnTo>
                    <a:pt x="19" y="232"/>
                  </a:lnTo>
                  <a:lnTo>
                    <a:pt x="18" y="228"/>
                  </a:lnTo>
                  <a:lnTo>
                    <a:pt x="18" y="221"/>
                  </a:lnTo>
                  <a:lnTo>
                    <a:pt x="16" y="211"/>
                  </a:lnTo>
                  <a:lnTo>
                    <a:pt x="16" y="204"/>
                  </a:lnTo>
                  <a:lnTo>
                    <a:pt x="15" y="199"/>
                  </a:lnTo>
                  <a:lnTo>
                    <a:pt x="13" y="187"/>
                  </a:lnTo>
                  <a:lnTo>
                    <a:pt x="13" y="185"/>
                  </a:lnTo>
                  <a:lnTo>
                    <a:pt x="11" y="171"/>
                  </a:lnTo>
                  <a:lnTo>
                    <a:pt x="11" y="167"/>
                  </a:lnTo>
                  <a:lnTo>
                    <a:pt x="9" y="160"/>
                  </a:lnTo>
                  <a:lnTo>
                    <a:pt x="9" y="157"/>
                  </a:lnTo>
                  <a:lnTo>
                    <a:pt x="8" y="144"/>
                  </a:lnTo>
                  <a:lnTo>
                    <a:pt x="6" y="130"/>
                  </a:lnTo>
                  <a:lnTo>
                    <a:pt x="5" y="128"/>
                  </a:lnTo>
                  <a:lnTo>
                    <a:pt x="4" y="119"/>
                  </a:lnTo>
                  <a:lnTo>
                    <a:pt x="4" y="116"/>
                  </a:lnTo>
                  <a:lnTo>
                    <a:pt x="4" y="111"/>
                  </a:lnTo>
                  <a:lnTo>
                    <a:pt x="1" y="100"/>
                  </a:lnTo>
                  <a:lnTo>
                    <a:pt x="0" y="82"/>
                  </a:lnTo>
                  <a:lnTo>
                    <a:pt x="4" y="80"/>
                  </a:lnTo>
                  <a:lnTo>
                    <a:pt x="25" y="77"/>
                  </a:lnTo>
                  <a:lnTo>
                    <a:pt x="31" y="76"/>
                  </a:lnTo>
                  <a:lnTo>
                    <a:pt x="34" y="76"/>
                  </a:lnTo>
                  <a:lnTo>
                    <a:pt x="48" y="73"/>
                  </a:lnTo>
                  <a:lnTo>
                    <a:pt x="73" y="69"/>
                  </a:lnTo>
                  <a:lnTo>
                    <a:pt x="82" y="68"/>
                  </a:lnTo>
                  <a:lnTo>
                    <a:pt x="94" y="65"/>
                  </a:lnTo>
                  <a:lnTo>
                    <a:pt x="98" y="65"/>
                  </a:lnTo>
                  <a:lnTo>
                    <a:pt x="107" y="64"/>
                  </a:lnTo>
                  <a:lnTo>
                    <a:pt x="113" y="68"/>
                  </a:lnTo>
                  <a:lnTo>
                    <a:pt x="123" y="69"/>
                  </a:lnTo>
                  <a:lnTo>
                    <a:pt x="130" y="72"/>
                  </a:lnTo>
                  <a:lnTo>
                    <a:pt x="145" y="79"/>
                  </a:lnTo>
                  <a:lnTo>
                    <a:pt x="165" y="76"/>
                  </a:lnTo>
                  <a:lnTo>
                    <a:pt x="170" y="80"/>
                  </a:lnTo>
                  <a:lnTo>
                    <a:pt x="177" y="86"/>
                  </a:lnTo>
                  <a:lnTo>
                    <a:pt x="187" y="90"/>
                  </a:lnTo>
                  <a:lnTo>
                    <a:pt x="200" y="83"/>
                  </a:lnTo>
                  <a:lnTo>
                    <a:pt x="207" y="80"/>
                  </a:lnTo>
                  <a:lnTo>
                    <a:pt x="215" y="75"/>
                  </a:lnTo>
                  <a:lnTo>
                    <a:pt x="229" y="70"/>
                  </a:lnTo>
                  <a:lnTo>
                    <a:pt x="236" y="70"/>
                  </a:lnTo>
                  <a:lnTo>
                    <a:pt x="246" y="69"/>
                  </a:lnTo>
                  <a:lnTo>
                    <a:pt x="264" y="50"/>
                  </a:lnTo>
                  <a:lnTo>
                    <a:pt x="271" y="41"/>
                  </a:lnTo>
                  <a:lnTo>
                    <a:pt x="272" y="40"/>
                  </a:lnTo>
                  <a:lnTo>
                    <a:pt x="298" y="19"/>
                  </a:lnTo>
                  <a:lnTo>
                    <a:pt x="300" y="19"/>
                  </a:lnTo>
                  <a:lnTo>
                    <a:pt x="334" y="0"/>
                  </a:lnTo>
                  <a:lnTo>
                    <a:pt x="337" y="11"/>
                  </a:lnTo>
                  <a:lnTo>
                    <a:pt x="337" y="13"/>
                  </a:lnTo>
                  <a:lnTo>
                    <a:pt x="340" y="29"/>
                  </a:lnTo>
                  <a:lnTo>
                    <a:pt x="341" y="37"/>
                  </a:lnTo>
                  <a:lnTo>
                    <a:pt x="344" y="51"/>
                  </a:lnTo>
                  <a:lnTo>
                    <a:pt x="344" y="52"/>
                  </a:lnTo>
                  <a:lnTo>
                    <a:pt x="346" y="65"/>
                  </a:lnTo>
                  <a:lnTo>
                    <a:pt x="348" y="73"/>
                  </a:lnTo>
                  <a:lnTo>
                    <a:pt x="350" y="90"/>
                  </a:lnTo>
                  <a:lnTo>
                    <a:pt x="351" y="91"/>
                  </a:lnTo>
                  <a:lnTo>
                    <a:pt x="353" y="105"/>
                  </a:lnTo>
                  <a:lnTo>
                    <a:pt x="354" y="108"/>
                  </a:lnTo>
                  <a:lnTo>
                    <a:pt x="355" y="116"/>
                  </a:lnTo>
                  <a:lnTo>
                    <a:pt x="355" y="119"/>
                  </a:lnTo>
                  <a:lnTo>
                    <a:pt x="355" y="121"/>
                  </a:lnTo>
                  <a:lnTo>
                    <a:pt x="358" y="128"/>
                  </a:lnTo>
                  <a:lnTo>
                    <a:pt x="358" y="135"/>
                  </a:lnTo>
                  <a:lnTo>
                    <a:pt x="360" y="144"/>
                  </a:lnTo>
                  <a:lnTo>
                    <a:pt x="358" y="146"/>
                  </a:lnTo>
                  <a:lnTo>
                    <a:pt x="353" y="147"/>
                  </a:lnTo>
                  <a:lnTo>
                    <a:pt x="350" y="151"/>
                  </a:lnTo>
                  <a:lnTo>
                    <a:pt x="355" y="161"/>
                  </a:lnTo>
                  <a:lnTo>
                    <a:pt x="355" y="171"/>
                  </a:lnTo>
                  <a:lnTo>
                    <a:pt x="355" y="172"/>
                  </a:lnTo>
                  <a:lnTo>
                    <a:pt x="358" y="173"/>
                  </a:lnTo>
                  <a:lnTo>
                    <a:pt x="358" y="186"/>
                  </a:lnTo>
                  <a:lnTo>
                    <a:pt x="355" y="194"/>
                  </a:lnTo>
                  <a:lnTo>
                    <a:pt x="354" y="199"/>
                  </a:lnTo>
                  <a:lnTo>
                    <a:pt x="354" y="201"/>
                  </a:lnTo>
                  <a:lnTo>
                    <a:pt x="354" y="212"/>
                  </a:lnTo>
                  <a:lnTo>
                    <a:pt x="355" y="219"/>
                  </a:lnTo>
                  <a:lnTo>
                    <a:pt x="351" y="225"/>
                  </a:lnTo>
                  <a:lnTo>
                    <a:pt x="350" y="233"/>
                  </a:lnTo>
                  <a:lnTo>
                    <a:pt x="348" y="244"/>
                  </a:lnTo>
                  <a:lnTo>
                    <a:pt x="351" y="247"/>
                  </a:lnTo>
                  <a:lnTo>
                    <a:pt x="350" y="258"/>
                  </a:lnTo>
                  <a:lnTo>
                    <a:pt x="346" y="261"/>
                  </a:lnTo>
                  <a:lnTo>
                    <a:pt x="340" y="265"/>
                  </a:lnTo>
                  <a:lnTo>
                    <a:pt x="339" y="270"/>
                  </a:lnTo>
                  <a:lnTo>
                    <a:pt x="336" y="275"/>
                  </a:lnTo>
                  <a:lnTo>
                    <a:pt x="334" y="275"/>
                  </a:lnTo>
                  <a:lnTo>
                    <a:pt x="333" y="281"/>
                  </a:lnTo>
                  <a:lnTo>
                    <a:pt x="323" y="289"/>
                  </a:lnTo>
                  <a:lnTo>
                    <a:pt x="321" y="292"/>
                  </a:lnTo>
                  <a:lnTo>
                    <a:pt x="315" y="296"/>
                  </a:lnTo>
                  <a:lnTo>
                    <a:pt x="304" y="295"/>
                  </a:lnTo>
                  <a:lnTo>
                    <a:pt x="300" y="306"/>
                  </a:lnTo>
                  <a:lnTo>
                    <a:pt x="290" y="310"/>
                  </a:lnTo>
                  <a:lnTo>
                    <a:pt x="289" y="314"/>
                  </a:lnTo>
                  <a:lnTo>
                    <a:pt x="286" y="318"/>
                  </a:lnTo>
                  <a:lnTo>
                    <a:pt x="287" y="321"/>
                  </a:lnTo>
                  <a:lnTo>
                    <a:pt x="289" y="324"/>
                  </a:lnTo>
                  <a:lnTo>
                    <a:pt x="289" y="328"/>
                  </a:lnTo>
                  <a:lnTo>
                    <a:pt x="286" y="345"/>
                  </a:lnTo>
                  <a:lnTo>
                    <a:pt x="280" y="352"/>
                  </a:lnTo>
                  <a:lnTo>
                    <a:pt x="279" y="353"/>
                  </a:lnTo>
                  <a:lnTo>
                    <a:pt x="269" y="338"/>
                  </a:lnTo>
                  <a:lnTo>
                    <a:pt x="265" y="342"/>
                  </a:lnTo>
                  <a:lnTo>
                    <a:pt x="262" y="346"/>
                  </a:lnTo>
                  <a:lnTo>
                    <a:pt x="257" y="371"/>
                  </a:lnTo>
                  <a:lnTo>
                    <a:pt x="262" y="384"/>
                  </a:lnTo>
                  <a:lnTo>
                    <a:pt x="258" y="388"/>
                  </a:lnTo>
                  <a:lnTo>
                    <a:pt x="255" y="388"/>
                  </a:lnTo>
                  <a:lnTo>
                    <a:pt x="252" y="389"/>
                  </a:lnTo>
                  <a:lnTo>
                    <a:pt x="252" y="399"/>
                  </a:lnTo>
                  <a:lnTo>
                    <a:pt x="247" y="407"/>
                  </a:lnTo>
                  <a:lnTo>
                    <a:pt x="239" y="412"/>
                  </a:lnTo>
                  <a:lnTo>
                    <a:pt x="230" y="412"/>
                  </a:lnTo>
                  <a:lnTo>
                    <a:pt x="226" y="406"/>
                  </a:lnTo>
                  <a:lnTo>
                    <a:pt x="222" y="403"/>
                  </a:lnTo>
                  <a:lnTo>
                    <a:pt x="214" y="399"/>
                  </a:lnTo>
                  <a:lnTo>
                    <a:pt x="209" y="399"/>
                  </a:lnTo>
                  <a:lnTo>
                    <a:pt x="204" y="392"/>
                  </a:lnTo>
                  <a:lnTo>
                    <a:pt x="201" y="379"/>
                  </a:lnTo>
                  <a:lnTo>
                    <a:pt x="189" y="384"/>
                  </a:lnTo>
                  <a:lnTo>
                    <a:pt x="180" y="396"/>
                  </a:lnTo>
                  <a:lnTo>
                    <a:pt x="173" y="396"/>
                  </a:lnTo>
                  <a:lnTo>
                    <a:pt x="170" y="399"/>
                  </a:lnTo>
                  <a:lnTo>
                    <a:pt x="169" y="402"/>
                  </a:lnTo>
                  <a:lnTo>
                    <a:pt x="161" y="395"/>
                  </a:lnTo>
                  <a:lnTo>
                    <a:pt x="147" y="392"/>
                  </a:lnTo>
                  <a:lnTo>
                    <a:pt x="140" y="396"/>
                  </a:lnTo>
                  <a:lnTo>
                    <a:pt x="138" y="402"/>
                  </a:lnTo>
                  <a:lnTo>
                    <a:pt x="136" y="402"/>
                  </a:lnTo>
                  <a:lnTo>
                    <a:pt x="134" y="402"/>
                  </a:lnTo>
                </a:path>
              </a:pathLst>
            </a:custGeom>
            <a:solidFill>
              <a:srgbClr val="CC3300"/>
            </a:solidFill>
            <a:ln w="6350" cap="rnd">
              <a:solidFill>
                <a:srgbClr val="990000"/>
              </a:solidFill>
              <a:round/>
              <a:headEnd/>
              <a:tailEnd/>
            </a:ln>
          </p:spPr>
          <p:txBody>
            <a:bodyPr/>
            <a:lstStyle/>
            <a:p>
              <a:endParaRPr lang="en-US" dirty="0"/>
            </a:p>
          </p:txBody>
        </p:sp>
        <p:sp>
          <p:nvSpPr>
            <p:cNvPr id="64" name="Freeform 260"/>
            <p:cNvSpPr>
              <a:spLocks/>
            </p:cNvSpPr>
            <p:nvPr/>
          </p:nvSpPr>
          <p:spPr bwMode="auto">
            <a:xfrm>
              <a:off x="2896" y="2529"/>
              <a:ext cx="302" cy="540"/>
            </a:xfrm>
            <a:custGeom>
              <a:avLst/>
              <a:gdLst>
                <a:gd name="T0" fmla="*/ 29 w 304"/>
                <a:gd name="T1" fmla="*/ 369 h 534"/>
                <a:gd name="T2" fmla="*/ 38 w 304"/>
                <a:gd name="T3" fmla="*/ 347 h 534"/>
                <a:gd name="T4" fmla="*/ 45 w 304"/>
                <a:gd name="T5" fmla="*/ 340 h 534"/>
                <a:gd name="T6" fmla="*/ 38 w 304"/>
                <a:gd name="T7" fmla="*/ 331 h 534"/>
                <a:gd name="T8" fmla="*/ 35 w 304"/>
                <a:gd name="T9" fmla="*/ 298 h 534"/>
                <a:gd name="T10" fmla="*/ 42 w 304"/>
                <a:gd name="T11" fmla="*/ 289 h 534"/>
                <a:gd name="T12" fmla="*/ 29 w 304"/>
                <a:gd name="T13" fmla="*/ 244 h 534"/>
                <a:gd name="T14" fmla="*/ 29 w 304"/>
                <a:gd name="T15" fmla="*/ 190 h 534"/>
                <a:gd name="T16" fmla="*/ 19 w 304"/>
                <a:gd name="T17" fmla="*/ 185 h 534"/>
                <a:gd name="T18" fmla="*/ 26 w 304"/>
                <a:gd name="T19" fmla="*/ 156 h 534"/>
                <a:gd name="T20" fmla="*/ 35 w 304"/>
                <a:gd name="T21" fmla="*/ 127 h 534"/>
                <a:gd name="T22" fmla="*/ 55 w 304"/>
                <a:gd name="T23" fmla="*/ 97 h 534"/>
                <a:gd name="T24" fmla="*/ 59 w 304"/>
                <a:gd name="T25" fmla="*/ 93 h 534"/>
                <a:gd name="T26" fmla="*/ 66 w 304"/>
                <a:gd name="T27" fmla="*/ 57 h 534"/>
                <a:gd name="T28" fmla="*/ 76 w 304"/>
                <a:gd name="T29" fmla="*/ 53 h 534"/>
                <a:gd name="T30" fmla="*/ 73 w 304"/>
                <a:gd name="T31" fmla="*/ 47 h 534"/>
                <a:gd name="T32" fmla="*/ 78 w 304"/>
                <a:gd name="T33" fmla="*/ 34 h 534"/>
                <a:gd name="T34" fmla="*/ 87 w 304"/>
                <a:gd name="T35" fmla="*/ 30 h 534"/>
                <a:gd name="T36" fmla="*/ 86 w 304"/>
                <a:gd name="T37" fmla="*/ 15 h 534"/>
                <a:gd name="T38" fmla="*/ 136 w 304"/>
                <a:gd name="T39" fmla="*/ 11 h 534"/>
                <a:gd name="T40" fmla="*/ 159 w 304"/>
                <a:gd name="T41" fmla="*/ 9 h 534"/>
                <a:gd name="T42" fmla="*/ 179 w 304"/>
                <a:gd name="T43" fmla="*/ 8 h 534"/>
                <a:gd name="T44" fmla="*/ 195 w 304"/>
                <a:gd name="T45" fmla="*/ 6 h 534"/>
                <a:gd name="T46" fmla="*/ 206 w 304"/>
                <a:gd name="T47" fmla="*/ 5 h 534"/>
                <a:gd name="T48" fmla="*/ 225 w 304"/>
                <a:gd name="T49" fmla="*/ 4 h 534"/>
                <a:gd name="T50" fmla="*/ 253 w 304"/>
                <a:gd name="T51" fmla="*/ 1 h 534"/>
                <a:gd name="T52" fmla="*/ 267 w 304"/>
                <a:gd name="T53" fmla="*/ 0 h 534"/>
                <a:gd name="T54" fmla="*/ 278 w 304"/>
                <a:gd name="T55" fmla="*/ 16 h 534"/>
                <a:gd name="T56" fmla="*/ 276 w 304"/>
                <a:gd name="T57" fmla="*/ 55 h 534"/>
                <a:gd name="T58" fmla="*/ 276 w 304"/>
                <a:gd name="T59" fmla="*/ 69 h 534"/>
                <a:gd name="T60" fmla="*/ 276 w 304"/>
                <a:gd name="T61" fmla="*/ 91 h 534"/>
                <a:gd name="T62" fmla="*/ 276 w 304"/>
                <a:gd name="T63" fmla="*/ 109 h 534"/>
                <a:gd name="T64" fmla="*/ 276 w 304"/>
                <a:gd name="T65" fmla="*/ 141 h 534"/>
                <a:gd name="T66" fmla="*/ 276 w 304"/>
                <a:gd name="T67" fmla="*/ 177 h 534"/>
                <a:gd name="T68" fmla="*/ 276 w 304"/>
                <a:gd name="T69" fmla="*/ 199 h 534"/>
                <a:gd name="T70" fmla="*/ 276 w 304"/>
                <a:gd name="T71" fmla="*/ 231 h 534"/>
                <a:gd name="T72" fmla="*/ 276 w 304"/>
                <a:gd name="T73" fmla="*/ 269 h 534"/>
                <a:gd name="T74" fmla="*/ 276 w 304"/>
                <a:gd name="T75" fmla="*/ 299 h 534"/>
                <a:gd name="T76" fmla="*/ 276 w 304"/>
                <a:gd name="T77" fmla="*/ 307 h 534"/>
                <a:gd name="T78" fmla="*/ 275 w 304"/>
                <a:gd name="T79" fmla="*/ 347 h 534"/>
                <a:gd name="T80" fmla="*/ 279 w 304"/>
                <a:gd name="T81" fmla="*/ 367 h 534"/>
                <a:gd name="T82" fmla="*/ 282 w 304"/>
                <a:gd name="T83" fmla="*/ 397 h 534"/>
                <a:gd name="T84" fmla="*/ 287 w 304"/>
                <a:gd name="T85" fmla="*/ 433 h 534"/>
                <a:gd name="T86" fmla="*/ 289 w 304"/>
                <a:gd name="T87" fmla="*/ 446 h 534"/>
                <a:gd name="T88" fmla="*/ 294 w 304"/>
                <a:gd name="T89" fmla="*/ 489 h 534"/>
                <a:gd name="T90" fmla="*/ 289 w 304"/>
                <a:gd name="T91" fmla="*/ 521 h 534"/>
                <a:gd name="T92" fmla="*/ 256 w 304"/>
                <a:gd name="T93" fmla="*/ 518 h 534"/>
                <a:gd name="T94" fmla="*/ 213 w 304"/>
                <a:gd name="T95" fmla="*/ 522 h 534"/>
                <a:gd name="T96" fmla="*/ 198 w 304"/>
                <a:gd name="T97" fmla="*/ 545 h 534"/>
                <a:gd name="T98" fmla="*/ 175 w 304"/>
                <a:gd name="T99" fmla="*/ 511 h 534"/>
                <a:gd name="T100" fmla="*/ 165 w 304"/>
                <a:gd name="T101" fmla="*/ 483 h 534"/>
                <a:gd name="T102" fmla="*/ 169 w 304"/>
                <a:gd name="T103" fmla="*/ 455 h 534"/>
                <a:gd name="T104" fmla="*/ 123 w 304"/>
                <a:gd name="T105" fmla="*/ 459 h 534"/>
                <a:gd name="T106" fmla="*/ 112 w 304"/>
                <a:gd name="T107" fmla="*/ 459 h 534"/>
                <a:gd name="T108" fmla="*/ 96 w 304"/>
                <a:gd name="T109" fmla="*/ 462 h 534"/>
                <a:gd name="T110" fmla="*/ 73 w 304"/>
                <a:gd name="T111" fmla="*/ 464 h 534"/>
                <a:gd name="T112" fmla="*/ 42 w 304"/>
                <a:gd name="T113" fmla="*/ 465 h 534"/>
                <a:gd name="T114" fmla="*/ 0 w 304"/>
                <a:gd name="T115" fmla="*/ 468 h 534"/>
                <a:gd name="T116" fmla="*/ 2 w 304"/>
                <a:gd name="T117" fmla="*/ 447 h 534"/>
                <a:gd name="T118" fmla="*/ 17 w 304"/>
                <a:gd name="T119" fmla="*/ 384 h 534"/>
                <a:gd name="T120" fmla="*/ 23 w 304"/>
                <a:gd name="T121" fmla="*/ 383 h 53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04"/>
                <a:gd name="T184" fmla="*/ 0 h 534"/>
                <a:gd name="T185" fmla="*/ 304 w 304"/>
                <a:gd name="T186" fmla="*/ 534 h 534"/>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04" h="534">
                  <a:moveTo>
                    <a:pt x="23" y="375"/>
                  </a:moveTo>
                  <a:lnTo>
                    <a:pt x="29" y="375"/>
                  </a:lnTo>
                  <a:lnTo>
                    <a:pt x="29" y="361"/>
                  </a:lnTo>
                  <a:lnTo>
                    <a:pt x="30" y="361"/>
                  </a:lnTo>
                  <a:lnTo>
                    <a:pt x="42" y="346"/>
                  </a:lnTo>
                  <a:lnTo>
                    <a:pt x="38" y="339"/>
                  </a:lnTo>
                  <a:lnTo>
                    <a:pt x="47" y="333"/>
                  </a:lnTo>
                  <a:lnTo>
                    <a:pt x="47" y="332"/>
                  </a:lnTo>
                  <a:lnTo>
                    <a:pt x="45" y="332"/>
                  </a:lnTo>
                  <a:lnTo>
                    <a:pt x="44" y="332"/>
                  </a:lnTo>
                  <a:lnTo>
                    <a:pt x="38" y="333"/>
                  </a:lnTo>
                  <a:lnTo>
                    <a:pt x="38" y="323"/>
                  </a:lnTo>
                  <a:lnTo>
                    <a:pt x="49" y="325"/>
                  </a:lnTo>
                  <a:lnTo>
                    <a:pt x="47" y="296"/>
                  </a:lnTo>
                  <a:lnTo>
                    <a:pt x="35" y="292"/>
                  </a:lnTo>
                  <a:lnTo>
                    <a:pt x="47" y="293"/>
                  </a:lnTo>
                  <a:lnTo>
                    <a:pt x="40" y="285"/>
                  </a:lnTo>
                  <a:lnTo>
                    <a:pt x="42" y="283"/>
                  </a:lnTo>
                  <a:lnTo>
                    <a:pt x="45" y="278"/>
                  </a:lnTo>
                  <a:lnTo>
                    <a:pt x="34" y="282"/>
                  </a:lnTo>
                  <a:lnTo>
                    <a:pt x="29" y="238"/>
                  </a:lnTo>
                  <a:lnTo>
                    <a:pt x="29" y="195"/>
                  </a:lnTo>
                  <a:lnTo>
                    <a:pt x="24" y="196"/>
                  </a:lnTo>
                  <a:lnTo>
                    <a:pt x="29" y="186"/>
                  </a:lnTo>
                  <a:lnTo>
                    <a:pt x="19" y="191"/>
                  </a:lnTo>
                  <a:lnTo>
                    <a:pt x="22" y="182"/>
                  </a:lnTo>
                  <a:lnTo>
                    <a:pt x="19" y="181"/>
                  </a:lnTo>
                  <a:lnTo>
                    <a:pt x="17" y="177"/>
                  </a:lnTo>
                  <a:lnTo>
                    <a:pt x="26" y="160"/>
                  </a:lnTo>
                  <a:lnTo>
                    <a:pt x="26" y="152"/>
                  </a:lnTo>
                  <a:lnTo>
                    <a:pt x="37" y="153"/>
                  </a:lnTo>
                  <a:lnTo>
                    <a:pt x="29" y="131"/>
                  </a:lnTo>
                  <a:lnTo>
                    <a:pt x="35" y="125"/>
                  </a:lnTo>
                  <a:lnTo>
                    <a:pt x="38" y="114"/>
                  </a:lnTo>
                  <a:lnTo>
                    <a:pt x="47" y="101"/>
                  </a:lnTo>
                  <a:lnTo>
                    <a:pt x="55" y="95"/>
                  </a:lnTo>
                  <a:lnTo>
                    <a:pt x="52" y="88"/>
                  </a:lnTo>
                  <a:lnTo>
                    <a:pt x="60" y="85"/>
                  </a:lnTo>
                  <a:lnTo>
                    <a:pt x="59" y="91"/>
                  </a:lnTo>
                  <a:lnTo>
                    <a:pt x="62" y="92"/>
                  </a:lnTo>
                  <a:lnTo>
                    <a:pt x="69" y="69"/>
                  </a:lnTo>
                  <a:lnTo>
                    <a:pt x="66" y="55"/>
                  </a:lnTo>
                  <a:lnTo>
                    <a:pt x="70" y="53"/>
                  </a:lnTo>
                  <a:lnTo>
                    <a:pt x="71" y="58"/>
                  </a:lnTo>
                  <a:lnTo>
                    <a:pt x="77" y="51"/>
                  </a:lnTo>
                  <a:lnTo>
                    <a:pt x="67" y="45"/>
                  </a:lnTo>
                  <a:lnTo>
                    <a:pt x="70" y="44"/>
                  </a:lnTo>
                  <a:lnTo>
                    <a:pt x="73" y="45"/>
                  </a:lnTo>
                  <a:lnTo>
                    <a:pt x="77" y="44"/>
                  </a:lnTo>
                  <a:lnTo>
                    <a:pt x="76" y="41"/>
                  </a:lnTo>
                  <a:lnTo>
                    <a:pt x="80" y="34"/>
                  </a:lnTo>
                  <a:lnTo>
                    <a:pt x="81" y="34"/>
                  </a:lnTo>
                  <a:lnTo>
                    <a:pt x="83" y="31"/>
                  </a:lnTo>
                  <a:lnTo>
                    <a:pt x="89" y="30"/>
                  </a:lnTo>
                  <a:lnTo>
                    <a:pt x="94" y="24"/>
                  </a:lnTo>
                  <a:lnTo>
                    <a:pt x="94" y="20"/>
                  </a:lnTo>
                  <a:lnTo>
                    <a:pt x="88" y="15"/>
                  </a:lnTo>
                  <a:lnTo>
                    <a:pt x="114" y="13"/>
                  </a:lnTo>
                  <a:lnTo>
                    <a:pt x="128" y="12"/>
                  </a:lnTo>
                  <a:lnTo>
                    <a:pt x="138" y="11"/>
                  </a:lnTo>
                  <a:lnTo>
                    <a:pt x="145" y="11"/>
                  </a:lnTo>
                  <a:lnTo>
                    <a:pt x="154" y="11"/>
                  </a:lnTo>
                  <a:lnTo>
                    <a:pt x="161" y="9"/>
                  </a:lnTo>
                  <a:lnTo>
                    <a:pt x="171" y="8"/>
                  </a:lnTo>
                  <a:lnTo>
                    <a:pt x="175" y="8"/>
                  </a:lnTo>
                  <a:lnTo>
                    <a:pt x="181" y="8"/>
                  </a:lnTo>
                  <a:lnTo>
                    <a:pt x="185" y="8"/>
                  </a:lnTo>
                  <a:lnTo>
                    <a:pt x="192" y="6"/>
                  </a:lnTo>
                  <a:lnTo>
                    <a:pt x="197" y="6"/>
                  </a:lnTo>
                  <a:lnTo>
                    <a:pt x="200" y="6"/>
                  </a:lnTo>
                  <a:lnTo>
                    <a:pt x="202" y="5"/>
                  </a:lnTo>
                  <a:lnTo>
                    <a:pt x="208" y="5"/>
                  </a:lnTo>
                  <a:lnTo>
                    <a:pt x="217" y="5"/>
                  </a:lnTo>
                  <a:lnTo>
                    <a:pt x="221" y="4"/>
                  </a:lnTo>
                  <a:lnTo>
                    <a:pt x="228" y="4"/>
                  </a:lnTo>
                  <a:lnTo>
                    <a:pt x="236" y="4"/>
                  </a:lnTo>
                  <a:lnTo>
                    <a:pt x="255" y="1"/>
                  </a:lnTo>
                  <a:lnTo>
                    <a:pt x="257" y="1"/>
                  </a:lnTo>
                  <a:lnTo>
                    <a:pt x="267" y="0"/>
                  </a:lnTo>
                  <a:lnTo>
                    <a:pt x="271" y="0"/>
                  </a:lnTo>
                  <a:lnTo>
                    <a:pt x="279" y="9"/>
                  </a:lnTo>
                  <a:lnTo>
                    <a:pt x="282" y="11"/>
                  </a:lnTo>
                  <a:lnTo>
                    <a:pt x="282" y="16"/>
                  </a:lnTo>
                  <a:lnTo>
                    <a:pt x="280" y="34"/>
                  </a:lnTo>
                  <a:lnTo>
                    <a:pt x="280" y="44"/>
                  </a:lnTo>
                  <a:lnTo>
                    <a:pt x="280" y="53"/>
                  </a:lnTo>
                  <a:lnTo>
                    <a:pt x="280" y="58"/>
                  </a:lnTo>
                  <a:lnTo>
                    <a:pt x="280" y="59"/>
                  </a:lnTo>
                  <a:lnTo>
                    <a:pt x="280" y="67"/>
                  </a:lnTo>
                  <a:lnTo>
                    <a:pt x="280" y="73"/>
                  </a:lnTo>
                  <a:lnTo>
                    <a:pt x="280" y="87"/>
                  </a:lnTo>
                  <a:lnTo>
                    <a:pt x="280" y="89"/>
                  </a:lnTo>
                  <a:lnTo>
                    <a:pt x="280" y="98"/>
                  </a:lnTo>
                  <a:lnTo>
                    <a:pt x="280" y="102"/>
                  </a:lnTo>
                  <a:lnTo>
                    <a:pt x="280" y="107"/>
                  </a:lnTo>
                  <a:lnTo>
                    <a:pt x="280" y="125"/>
                  </a:lnTo>
                  <a:lnTo>
                    <a:pt x="280" y="135"/>
                  </a:lnTo>
                  <a:lnTo>
                    <a:pt x="280" y="137"/>
                  </a:lnTo>
                  <a:lnTo>
                    <a:pt x="280" y="159"/>
                  </a:lnTo>
                  <a:lnTo>
                    <a:pt x="280" y="163"/>
                  </a:lnTo>
                  <a:lnTo>
                    <a:pt x="280" y="173"/>
                  </a:lnTo>
                  <a:lnTo>
                    <a:pt x="280" y="185"/>
                  </a:lnTo>
                  <a:lnTo>
                    <a:pt x="280" y="193"/>
                  </a:lnTo>
                  <a:lnTo>
                    <a:pt x="280" y="195"/>
                  </a:lnTo>
                  <a:lnTo>
                    <a:pt x="280" y="218"/>
                  </a:lnTo>
                  <a:lnTo>
                    <a:pt x="280" y="222"/>
                  </a:lnTo>
                  <a:lnTo>
                    <a:pt x="280" y="225"/>
                  </a:lnTo>
                  <a:lnTo>
                    <a:pt x="280" y="250"/>
                  </a:lnTo>
                  <a:lnTo>
                    <a:pt x="280" y="254"/>
                  </a:lnTo>
                  <a:lnTo>
                    <a:pt x="280" y="263"/>
                  </a:lnTo>
                  <a:lnTo>
                    <a:pt x="280" y="283"/>
                  </a:lnTo>
                  <a:lnTo>
                    <a:pt x="280" y="286"/>
                  </a:lnTo>
                  <a:lnTo>
                    <a:pt x="280" y="293"/>
                  </a:lnTo>
                  <a:lnTo>
                    <a:pt x="280" y="300"/>
                  </a:lnTo>
                  <a:lnTo>
                    <a:pt x="280" y="301"/>
                  </a:lnTo>
                  <a:lnTo>
                    <a:pt x="280" y="305"/>
                  </a:lnTo>
                  <a:lnTo>
                    <a:pt x="280" y="312"/>
                  </a:lnTo>
                  <a:lnTo>
                    <a:pt x="279" y="339"/>
                  </a:lnTo>
                  <a:lnTo>
                    <a:pt x="280" y="341"/>
                  </a:lnTo>
                  <a:lnTo>
                    <a:pt x="280" y="343"/>
                  </a:lnTo>
                  <a:lnTo>
                    <a:pt x="283" y="359"/>
                  </a:lnTo>
                  <a:lnTo>
                    <a:pt x="285" y="382"/>
                  </a:lnTo>
                  <a:lnTo>
                    <a:pt x="285" y="383"/>
                  </a:lnTo>
                  <a:lnTo>
                    <a:pt x="286" y="389"/>
                  </a:lnTo>
                  <a:lnTo>
                    <a:pt x="287" y="394"/>
                  </a:lnTo>
                  <a:lnTo>
                    <a:pt x="289" y="408"/>
                  </a:lnTo>
                  <a:lnTo>
                    <a:pt x="291" y="423"/>
                  </a:lnTo>
                  <a:lnTo>
                    <a:pt x="291" y="426"/>
                  </a:lnTo>
                  <a:lnTo>
                    <a:pt x="293" y="430"/>
                  </a:lnTo>
                  <a:lnTo>
                    <a:pt x="293" y="436"/>
                  </a:lnTo>
                  <a:lnTo>
                    <a:pt x="297" y="462"/>
                  </a:lnTo>
                  <a:lnTo>
                    <a:pt x="297" y="463"/>
                  </a:lnTo>
                  <a:lnTo>
                    <a:pt x="298" y="479"/>
                  </a:lnTo>
                  <a:lnTo>
                    <a:pt x="301" y="492"/>
                  </a:lnTo>
                  <a:lnTo>
                    <a:pt x="303" y="505"/>
                  </a:lnTo>
                  <a:lnTo>
                    <a:pt x="293" y="509"/>
                  </a:lnTo>
                  <a:lnTo>
                    <a:pt x="269" y="509"/>
                  </a:lnTo>
                  <a:lnTo>
                    <a:pt x="260" y="502"/>
                  </a:lnTo>
                  <a:lnTo>
                    <a:pt x="260" y="506"/>
                  </a:lnTo>
                  <a:lnTo>
                    <a:pt x="247" y="506"/>
                  </a:lnTo>
                  <a:lnTo>
                    <a:pt x="221" y="516"/>
                  </a:lnTo>
                  <a:lnTo>
                    <a:pt x="215" y="510"/>
                  </a:lnTo>
                  <a:lnTo>
                    <a:pt x="217" y="516"/>
                  </a:lnTo>
                  <a:lnTo>
                    <a:pt x="202" y="533"/>
                  </a:lnTo>
                  <a:lnTo>
                    <a:pt x="200" y="533"/>
                  </a:lnTo>
                  <a:lnTo>
                    <a:pt x="190" y="526"/>
                  </a:lnTo>
                  <a:lnTo>
                    <a:pt x="182" y="505"/>
                  </a:lnTo>
                  <a:lnTo>
                    <a:pt x="177" y="499"/>
                  </a:lnTo>
                  <a:lnTo>
                    <a:pt x="175" y="499"/>
                  </a:lnTo>
                  <a:lnTo>
                    <a:pt x="166" y="483"/>
                  </a:lnTo>
                  <a:lnTo>
                    <a:pt x="167" y="473"/>
                  </a:lnTo>
                  <a:lnTo>
                    <a:pt x="172" y="454"/>
                  </a:lnTo>
                  <a:lnTo>
                    <a:pt x="174" y="445"/>
                  </a:lnTo>
                  <a:lnTo>
                    <a:pt x="171" y="445"/>
                  </a:lnTo>
                  <a:lnTo>
                    <a:pt x="164" y="445"/>
                  </a:lnTo>
                  <a:lnTo>
                    <a:pt x="138" y="448"/>
                  </a:lnTo>
                  <a:lnTo>
                    <a:pt x="125" y="449"/>
                  </a:lnTo>
                  <a:lnTo>
                    <a:pt x="117" y="449"/>
                  </a:lnTo>
                  <a:lnTo>
                    <a:pt x="114" y="449"/>
                  </a:lnTo>
                  <a:lnTo>
                    <a:pt x="103" y="451"/>
                  </a:lnTo>
                  <a:lnTo>
                    <a:pt x="99" y="451"/>
                  </a:lnTo>
                  <a:lnTo>
                    <a:pt x="98" y="452"/>
                  </a:lnTo>
                  <a:lnTo>
                    <a:pt x="85" y="452"/>
                  </a:lnTo>
                  <a:lnTo>
                    <a:pt x="80" y="452"/>
                  </a:lnTo>
                  <a:lnTo>
                    <a:pt x="73" y="454"/>
                  </a:lnTo>
                  <a:lnTo>
                    <a:pt x="58" y="455"/>
                  </a:lnTo>
                  <a:lnTo>
                    <a:pt x="52" y="455"/>
                  </a:lnTo>
                  <a:lnTo>
                    <a:pt x="42" y="455"/>
                  </a:lnTo>
                  <a:lnTo>
                    <a:pt x="35" y="456"/>
                  </a:lnTo>
                  <a:lnTo>
                    <a:pt x="23" y="456"/>
                  </a:lnTo>
                  <a:lnTo>
                    <a:pt x="0" y="458"/>
                  </a:lnTo>
                  <a:lnTo>
                    <a:pt x="2" y="456"/>
                  </a:lnTo>
                  <a:lnTo>
                    <a:pt x="0" y="444"/>
                  </a:lnTo>
                  <a:lnTo>
                    <a:pt x="2" y="437"/>
                  </a:lnTo>
                  <a:lnTo>
                    <a:pt x="9" y="418"/>
                  </a:lnTo>
                  <a:lnTo>
                    <a:pt x="6" y="387"/>
                  </a:lnTo>
                  <a:lnTo>
                    <a:pt x="17" y="376"/>
                  </a:lnTo>
                  <a:lnTo>
                    <a:pt x="19" y="376"/>
                  </a:lnTo>
                  <a:lnTo>
                    <a:pt x="20" y="375"/>
                  </a:lnTo>
                  <a:lnTo>
                    <a:pt x="23" y="375"/>
                  </a:lnTo>
                </a:path>
              </a:pathLst>
            </a:custGeom>
            <a:noFill/>
            <a:ln w="6350" cap="rnd">
              <a:solidFill>
                <a:srgbClr val="990000"/>
              </a:solidFill>
              <a:round/>
              <a:headEnd/>
              <a:tailEnd/>
            </a:ln>
          </p:spPr>
          <p:txBody>
            <a:bodyPr/>
            <a:lstStyle/>
            <a:p>
              <a:endParaRPr lang="en-US" dirty="0"/>
            </a:p>
          </p:txBody>
        </p:sp>
        <p:sp>
          <p:nvSpPr>
            <p:cNvPr id="65" name="Freeform 261"/>
            <p:cNvSpPr>
              <a:spLocks/>
            </p:cNvSpPr>
            <p:nvPr/>
          </p:nvSpPr>
          <p:spPr bwMode="auto">
            <a:xfrm>
              <a:off x="3165" y="2502"/>
              <a:ext cx="333" cy="548"/>
            </a:xfrm>
            <a:custGeom>
              <a:avLst/>
              <a:gdLst>
                <a:gd name="T0" fmla="*/ 22 w 335"/>
                <a:gd name="T1" fmla="*/ 464 h 542"/>
                <a:gd name="T2" fmla="*/ 26 w 335"/>
                <a:gd name="T3" fmla="*/ 498 h 542"/>
                <a:gd name="T4" fmla="*/ 31 w 335"/>
                <a:gd name="T5" fmla="*/ 541 h 542"/>
                <a:gd name="T6" fmla="*/ 49 w 335"/>
                <a:gd name="T7" fmla="*/ 543 h 542"/>
                <a:gd name="T8" fmla="*/ 63 w 335"/>
                <a:gd name="T9" fmla="*/ 501 h 542"/>
                <a:gd name="T10" fmla="*/ 66 w 335"/>
                <a:gd name="T11" fmla="*/ 553 h 542"/>
                <a:gd name="T12" fmla="*/ 117 w 335"/>
                <a:gd name="T13" fmla="*/ 516 h 542"/>
                <a:gd name="T14" fmla="*/ 96 w 335"/>
                <a:gd name="T15" fmla="*/ 463 h 542"/>
                <a:gd name="T16" fmla="*/ 135 w 335"/>
                <a:gd name="T17" fmla="*/ 459 h 542"/>
                <a:gd name="T18" fmla="*/ 169 w 335"/>
                <a:gd name="T19" fmla="*/ 455 h 542"/>
                <a:gd name="T20" fmla="*/ 179 w 335"/>
                <a:gd name="T21" fmla="*/ 453 h 542"/>
                <a:gd name="T22" fmla="*/ 205 w 335"/>
                <a:gd name="T23" fmla="*/ 451 h 542"/>
                <a:gd name="T24" fmla="*/ 223 w 335"/>
                <a:gd name="T25" fmla="*/ 449 h 542"/>
                <a:gd name="T26" fmla="*/ 239 w 335"/>
                <a:gd name="T27" fmla="*/ 446 h 542"/>
                <a:gd name="T28" fmla="*/ 285 w 335"/>
                <a:gd name="T29" fmla="*/ 441 h 542"/>
                <a:gd name="T30" fmla="*/ 316 w 335"/>
                <a:gd name="T31" fmla="*/ 437 h 542"/>
                <a:gd name="T32" fmla="*/ 330 w 335"/>
                <a:gd name="T33" fmla="*/ 433 h 542"/>
                <a:gd name="T34" fmla="*/ 317 w 335"/>
                <a:gd name="T35" fmla="*/ 407 h 542"/>
                <a:gd name="T36" fmla="*/ 318 w 335"/>
                <a:gd name="T37" fmla="*/ 379 h 542"/>
                <a:gd name="T38" fmla="*/ 309 w 335"/>
                <a:gd name="T39" fmla="*/ 360 h 542"/>
                <a:gd name="T40" fmla="*/ 306 w 335"/>
                <a:gd name="T41" fmla="*/ 350 h 542"/>
                <a:gd name="T42" fmla="*/ 310 w 335"/>
                <a:gd name="T43" fmla="*/ 327 h 542"/>
                <a:gd name="T44" fmla="*/ 309 w 335"/>
                <a:gd name="T45" fmla="*/ 309 h 542"/>
                <a:gd name="T46" fmla="*/ 321 w 335"/>
                <a:gd name="T47" fmla="*/ 294 h 542"/>
                <a:gd name="T48" fmla="*/ 310 w 335"/>
                <a:gd name="T49" fmla="*/ 268 h 542"/>
                <a:gd name="T50" fmla="*/ 298 w 335"/>
                <a:gd name="T51" fmla="*/ 255 h 542"/>
                <a:gd name="T52" fmla="*/ 293 w 335"/>
                <a:gd name="T53" fmla="*/ 243 h 542"/>
                <a:gd name="T54" fmla="*/ 285 w 335"/>
                <a:gd name="T55" fmla="*/ 219 h 542"/>
                <a:gd name="T56" fmla="*/ 280 w 335"/>
                <a:gd name="T57" fmla="*/ 202 h 542"/>
                <a:gd name="T58" fmla="*/ 273 w 335"/>
                <a:gd name="T59" fmla="*/ 176 h 542"/>
                <a:gd name="T60" fmla="*/ 267 w 335"/>
                <a:gd name="T61" fmla="*/ 162 h 542"/>
                <a:gd name="T62" fmla="*/ 257 w 335"/>
                <a:gd name="T63" fmla="*/ 124 h 542"/>
                <a:gd name="T64" fmla="*/ 253 w 335"/>
                <a:gd name="T65" fmla="*/ 110 h 542"/>
                <a:gd name="T66" fmla="*/ 251 w 335"/>
                <a:gd name="T67" fmla="*/ 97 h 542"/>
                <a:gd name="T68" fmla="*/ 246 w 335"/>
                <a:gd name="T69" fmla="*/ 76 h 542"/>
                <a:gd name="T70" fmla="*/ 239 w 335"/>
                <a:gd name="T71" fmla="*/ 50 h 542"/>
                <a:gd name="T72" fmla="*/ 232 w 335"/>
                <a:gd name="T73" fmla="*/ 24 h 542"/>
                <a:gd name="T74" fmla="*/ 226 w 335"/>
                <a:gd name="T75" fmla="*/ 11 h 542"/>
                <a:gd name="T76" fmla="*/ 203 w 335"/>
                <a:gd name="T77" fmla="*/ 1 h 542"/>
                <a:gd name="T78" fmla="*/ 167 w 335"/>
                <a:gd name="T79" fmla="*/ 5 h 542"/>
                <a:gd name="T80" fmla="*/ 157 w 335"/>
                <a:gd name="T81" fmla="*/ 6 h 542"/>
                <a:gd name="T82" fmla="*/ 117 w 335"/>
                <a:gd name="T83" fmla="*/ 11 h 542"/>
                <a:gd name="T84" fmla="*/ 83 w 335"/>
                <a:gd name="T85" fmla="*/ 13 h 542"/>
                <a:gd name="T86" fmla="*/ 72 w 335"/>
                <a:gd name="T87" fmla="*/ 15 h 542"/>
                <a:gd name="T88" fmla="*/ 26 w 335"/>
                <a:gd name="T89" fmla="*/ 20 h 542"/>
                <a:gd name="T90" fmla="*/ 0 w 335"/>
                <a:gd name="T91" fmla="*/ 22 h 542"/>
                <a:gd name="T92" fmla="*/ 11 w 335"/>
                <a:gd name="T93" fmla="*/ 34 h 542"/>
                <a:gd name="T94" fmla="*/ 9 w 335"/>
                <a:gd name="T95" fmla="*/ 69 h 542"/>
                <a:gd name="T96" fmla="*/ 9 w 335"/>
                <a:gd name="T97" fmla="*/ 85 h 542"/>
                <a:gd name="T98" fmla="*/ 9 w 335"/>
                <a:gd name="T99" fmla="*/ 112 h 542"/>
                <a:gd name="T100" fmla="*/ 9 w 335"/>
                <a:gd name="T101" fmla="*/ 128 h 542"/>
                <a:gd name="T102" fmla="*/ 9 w 335"/>
                <a:gd name="T103" fmla="*/ 163 h 542"/>
                <a:gd name="T104" fmla="*/ 9 w 335"/>
                <a:gd name="T105" fmla="*/ 191 h 542"/>
                <a:gd name="T106" fmla="*/ 9 w 335"/>
                <a:gd name="T107" fmla="*/ 221 h 542"/>
                <a:gd name="T108" fmla="*/ 9 w 335"/>
                <a:gd name="T109" fmla="*/ 252 h 542"/>
                <a:gd name="T110" fmla="*/ 9 w 335"/>
                <a:gd name="T111" fmla="*/ 284 h 542"/>
                <a:gd name="T112" fmla="*/ 9 w 335"/>
                <a:gd name="T113" fmla="*/ 316 h 542"/>
                <a:gd name="T114" fmla="*/ 9 w 335"/>
                <a:gd name="T115" fmla="*/ 333 h 542"/>
                <a:gd name="T116" fmla="*/ 9 w 335"/>
                <a:gd name="T117" fmla="*/ 345 h 542"/>
                <a:gd name="T118" fmla="*/ 9 w 335"/>
                <a:gd name="T119" fmla="*/ 375 h 542"/>
                <a:gd name="T120" fmla="*/ 13 w 335"/>
                <a:gd name="T121" fmla="*/ 417 h 542"/>
                <a:gd name="T122" fmla="*/ 18 w 335"/>
                <a:gd name="T123" fmla="*/ 442 h 54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35"/>
                <a:gd name="T187" fmla="*/ 0 h 542"/>
                <a:gd name="T188" fmla="*/ 335 w 335"/>
                <a:gd name="T189" fmla="*/ 542 h 54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35" h="542">
                  <a:moveTo>
                    <a:pt x="20" y="448"/>
                  </a:moveTo>
                  <a:lnTo>
                    <a:pt x="20" y="450"/>
                  </a:lnTo>
                  <a:lnTo>
                    <a:pt x="22" y="454"/>
                  </a:lnTo>
                  <a:lnTo>
                    <a:pt x="22" y="460"/>
                  </a:lnTo>
                  <a:lnTo>
                    <a:pt x="26" y="486"/>
                  </a:lnTo>
                  <a:lnTo>
                    <a:pt x="26" y="488"/>
                  </a:lnTo>
                  <a:lnTo>
                    <a:pt x="27" y="503"/>
                  </a:lnTo>
                  <a:lnTo>
                    <a:pt x="30" y="517"/>
                  </a:lnTo>
                  <a:lnTo>
                    <a:pt x="31" y="529"/>
                  </a:lnTo>
                  <a:lnTo>
                    <a:pt x="33" y="525"/>
                  </a:lnTo>
                  <a:lnTo>
                    <a:pt x="44" y="525"/>
                  </a:lnTo>
                  <a:lnTo>
                    <a:pt x="49" y="531"/>
                  </a:lnTo>
                  <a:lnTo>
                    <a:pt x="56" y="528"/>
                  </a:lnTo>
                  <a:lnTo>
                    <a:pt x="56" y="511"/>
                  </a:lnTo>
                  <a:lnTo>
                    <a:pt x="63" y="491"/>
                  </a:lnTo>
                  <a:lnTo>
                    <a:pt x="72" y="496"/>
                  </a:lnTo>
                  <a:lnTo>
                    <a:pt x="73" y="510"/>
                  </a:lnTo>
                  <a:lnTo>
                    <a:pt x="66" y="541"/>
                  </a:lnTo>
                  <a:lnTo>
                    <a:pt x="109" y="529"/>
                  </a:lnTo>
                  <a:lnTo>
                    <a:pt x="124" y="510"/>
                  </a:lnTo>
                  <a:lnTo>
                    <a:pt x="119" y="504"/>
                  </a:lnTo>
                  <a:lnTo>
                    <a:pt x="120" y="491"/>
                  </a:lnTo>
                  <a:lnTo>
                    <a:pt x="97" y="470"/>
                  </a:lnTo>
                  <a:lnTo>
                    <a:pt x="98" y="453"/>
                  </a:lnTo>
                  <a:lnTo>
                    <a:pt x="128" y="449"/>
                  </a:lnTo>
                  <a:lnTo>
                    <a:pt x="131" y="449"/>
                  </a:lnTo>
                  <a:lnTo>
                    <a:pt x="137" y="449"/>
                  </a:lnTo>
                  <a:lnTo>
                    <a:pt x="139" y="448"/>
                  </a:lnTo>
                  <a:lnTo>
                    <a:pt x="152" y="446"/>
                  </a:lnTo>
                  <a:lnTo>
                    <a:pt x="171" y="445"/>
                  </a:lnTo>
                  <a:lnTo>
                    <a:pt x="177" y="443"/>
                  </a:lnTo>
                  <a:lnTo>
                    <a:pt x="178" y="443"/>
                  </a:lnTo>
                  <a:lnTo>
                    <a:pt x="181" y="443"/>
                  </a:lnTo>
                  <a:lnTo>
                    <a:pt x="192" y="442"/>
                  </a:lnTo>
                  <a:lnTo>
                    <a:pt x="195" y="442"/>
                  </a:lnTo>
                  <a:lnTo>
                    <a:pt x="207" y="441"/>
                  </a:lnTo>
                  <a:lnTo>
                    <a:pt x="209" y="441"/>
                  </a:lnTo>
                  <a:lnTo>
                    <a:pt x="220" y="439"/>
                  </a:lnTo>
                  <a:lnTo>
                    <a:pt x="225" y="439"/>
                  </a:lnTo>
                  <a:lnTo>
                    <a:pt x="228" y="439"/>
                  </a:lnTo>
                  <a:lnTo>
                    <a:pt x="231" y="438"/>
                  </a:lnTo>
                  <a:lnTo>
                    <a:pt x="241" y="436"/>
                  </a:lnTo>
                  <a:lnTo>
                    <a:pt x="248" y="436"/>
                  </a:lnTo>
                  <a:lnTo>
                    <a:pt x="264" y="434"/>
                  </a:lnTo>
                  <a:lnTo>
                    <a:pt x="289" y="431"/>
                  </a:lnTo>
                  <a:lnTo>
                    <a:pt x="291" y="431"/>
                  </a:lnTo>
                  <a:lnTo>
                    <a:pt x="311" y="427"/>
                  </a:lnTo>
                  <a:lnTo>
                    <a:pt x="320" y="427"/>
                  </a:lnTo>
                  <a:lnTo>
                    <a:pt x="334" y="424"/>
                  </a:lnTo>
                  <a:lnTo>
                    <a:pt x="334" y="423"/>
                  </a:lnTo>
                  <a:lnTo>
                    <a:pt x="331" y="417"/>
                  </a:lnTo>
                  <a:lnTo>
                    <a:pt x="328" y="411"/>
                  </a:lnTo>
                  <a:lnTo>
                    <a:pt x="321" y="399"/>
                  </a:lnTo>
                  <a:lnTo>
                    <a:pt x="321" y="392"/>
                  </a:lnTo>
                  <a:lnTo>
                    <a:pt x="321" y="385"/>
                  </a:lnTo>
                  <a:lnTo>
                    <a:pt x="322" y="371"/>
                  </a:lnTo>
                  <a:lnTo>
                    <a:pt x="322" y="370"/>
                  </a:lnTo>
                  <a:lnTo>
                    <a:pt x="320" y="357"/>
                  </a:lnTo>
                  <a:lnTo>
                    <a:pt x="313" y="352"/>
                  </a:lnTo>
                  <a:lnTo>
                    <a:pt x="311" y="344"/>
                  </a:lnTo>
                  <a:lnTo>
                    <a:pt x="311" y="342"/>
                  </a:lnTo>
                  <a:lnTo>
                    <a:pt x="310" y="342"/>
                  </a:lnTo>
                  <a:lnTo>
                    <a:pt x="310" y="332"/>
                  </a:lnTo>
                  <a:lnTo>
                    <a:pt x="310" y="330"/>
                  </a:lnTo>
                  <a:lnTo>
                    <a:pt x="314" y="319"/>
                  </a:lnTo>
                  <a:lnTo>
                    <a:pt x="314" y="317"/>
                  </a:lnTo>
                  <a:lnTo>
                    <a:pt x="314" y="310"/>
                  </a:lnTo>
                  <a:lnTo>
                    <a:pt x="313" y="303"/>
                  </a:lnTo>
                  <a:lnTo>
                    <a:pt x="318" y="296"/>
                  </a:lnTo>
                  <a:lnTo>
                    <a:pt x="324" y="291"/>
                  </a:lnTo>
                  <a:lnTo>
                    <a:pt x="325" y="288"/>
                  </a:lnTo>
                  <a:lnTo>
                    <a:pt x="315" y="281"/>
                  </a:lnTo>
                  <a:lnTo>
                    <a:pt x="317" y="276"/>
                  </a:lnTo>
                  <a:lnTo>
                    <a:pt x="314" y="262"/>
                  </a:lnTo>
                  <a:lnTo>
                    <a:pt x="313" y="262"/>
                  </a:lnTo>
                  <a:lnTo>
                    <a:pt x="304" y="252"/>
                  </a:lnTo>
                  <a:lnTo>
                    <a:pt x="302" y="249"/>
                  </a:lnTo>
                  <a:lnTo>
                    <a:pt x="299" y="238"/>
                  </a:lnTo>
                  <a:lnTo>
                    <a:pt x="297" y="238"/>
                  </a:lnTo>
                  <a:lnTo>
                    <a:pt x="297" y="237"/>
                  </a:lnTo>
                  <a:lnTo>
                    <a:pt x="297" y="234"/>
                  </a:lnTo>
                  <a:lnTo>
                    <a:pt x="292" y="224"/>
                  </a:lnTo>
                  <a:lnTo>
                    <a:pt x="289" y="215"/>
                  </a:lnTo>
                  <a:lnTo>
                    <a:pt x="288" y="212"/>
                  </a:lnTo>
                  <a:lnTo>
                    <a:pt x="284" y="199"/>
                  </a:lnTo>
                  <a:lnTo>
                    <a:pt x="284" y="198"/>
                  </a:lnTo>
                  <a:lnTo>
                    <a:pt x="284" y="196"/>
                  </a:lnTo>
                  <a:lnTo>
                    <a:pt x="281" y="188"/>
                  </a:lnTo>
                  <a:lnTo>
                    <a:pt x="277" y="172"/>
                  </a:lnTo>
                  <a:lnTo>
                    <a:pt x="274" y="165"/>
                  </a:lnTo>
                  <a:lnTo>
                    <a:pt x="273" y="159"/>
                  </a:lnTo>
                  <a:lnTo>
                    <a:pt x="271" y="158"/>
                  </a:lnTo>
                  <a:lnTo>
                    <a:pt x="268" y="144"/>
                  </a:lnTo>
                  <a:lnTo>
                    <a:pt x="267" y="141"/>
                  </a:lnTo>
                  <a:lnTo>
                    <a:pt x="261" y="122"/>
                  </a:lnTo>
                  <a:lnTo>
                    <a:pt x="261" y="119"/>
                  </a:lnTo>
                  <a:lnTo>
                    <a:pt x="260" y="115"/>
                  </a:lnTo>
                  <a:lnTo>
                    <a:pt x="257" y="108"/>
                  </a:lnTo>
                  <a:lnTo>
                    <a:pt x="257" y="105"/>
                  </a:lnTo>
                  <a:lnTo>
                    <a:pt x="256" y="101"/>
                  </a:lnTo>
                  <a:lnTo>
                    <a:pt x="255" y="95"/>
                  </a:lnTo>
                  <a:lnTo>
                    <a:pt x="252" y="87"/>
                  </a:lnTo>
                  <a:lnTo>
                    <a:pt x="250" y="80"/>
                  </a:lnTo>
                  <a:lnTo>
                    <a:pt x="248" y="74"/>
                  </a:lnTo>
                  <a:lnTo>
                    <a:pt x="245" y="62"/>
                  </a:lnTo>
                  <a:lnTo>
                    <a:pt x="242" y="55"/>
                  </a:lnTo>
                  <a:lnTo>
                    <a:pt x="241" y="48"/>
                  </a:lnTo>
                  <a:lnTo>
                    <a:pt x="238" y="41"/>
                  </a:lnTo>
                  <a:lnTo>
                    <a:pt x="236" y="38"/>
                  </a:lnTo>
                  <a:lnTo>
                    <a:pt x="234" y="24"/>
                  </a:lnTo>
                  <a:lnTo>
                    <a:pt x="231" y="16"/>
                  </a:lnTo>
                  <a:lnTo>
                    <a:pt x="230" y="12"/>
                  </a:lnTo>
                  <a:lnTo>
                    <a:pt x="228" y="11"/>
                  </a:lnTo>
                  <a:lnTo>
                    <a:pt x="225" y="0"/>
                  </a:lnTo>
                  <a:lnTo>
                    <a:pt x="224" y="0"/>
                  </a:lnTo>
                  <a:lnTo>
                    <a:pt x="205" y="1"/>
                  </a:lnTo>
                  <a:lnTo>
                    <a:pt x="202" y="2"/>
                  </a:lnTo>
                  <a:lnTo>
                    <a:pt x="185" y="4"/>
                  </a:lnTo>
                  <a:lnTo>
                    <a:pt x="169" y="5"/>
                  </a:lnTo>
                  <a:lnTo>
                    <a:pt x="164" y="5"/>
                  </a:lnTo>
                  <a:lnTo>
                    <a:pt x="159" y="6"/>
                  </a:lnTo>
                  <a:lnTo>
                    <a:pt x="148" y="8"/>
                  </a:lnTo>
                  <a:lnTo>
                    <a:pt x="124" y="11"/>
                  </a:lnTo>
                  <a:lnTo>
                    <a:pt x="119" y="11"/>
                  </a:lnTo>
                  <a:lnTo>
                    <a:pt x="116" y="11"/>
                  </a:lnTo>
                  <a:lnTo>
                    <a:pt x="112" y="12"/>
                  </a:lnTo>
                  <a:lnTo>
                    <a:pt x="85" y="13"/>
                  </a:lnTo>
                  <a:lnTo>
                    <a:pt x="83" y="15"/>
                  </a:lnTo>
                  <a:lnTo>
                    <a:pt x="72" y="15"/>
                  </a:lnTo>
                  <a:lnTo>
                    <a:pt x="52" y="18"/>
                  </a:lnTo>
                  <a:lnTo>
                    <a:pt x="45" y="18"/>
                  </a:lnTo>
                  <a:lnTo>
                    <a:pt x="26" y="20"/>
                  </a:lnTo>
                  <a:lnTo>
                    <a:pt x="19" y="20"/>
                  </a:lnTo>
                  <a:lnTo>
                    <a:pt x="0" y="22"/>
                  </a:lnTo>
                  <a:lnTo>
                    <a:pt x="0" y="23"/>
                  </a:lnTo>
                  <a:lnTo>
                    <a:pt x="8" y="33"/>
                  </a:lnTo>
                  <a:lnTo>
                    <a:pt x="11" y="34"/>
                  </a:lnTo>
                  <a:lnTo>
                    <a:pt x="11" y="40"/>
                  </a:lnTo>
                  <a:lnTo>
                    <a:pt x="9" y="58"/>
                  </a:lnTo>
                  <a:lnTo>
                    <a:pt x="9" y="67"/>
                  </a:lnTo>
                  <a:lnTo>
                    <a:pt x="9" y="77"/>
                  </a:lnTo>
                  <a:lnTo>
                    <a:pt x="9" y="81"/>
                  </a:lnTo>
                  <a:lnTo>
                    <a:pt x="9" y="83"/>
                  </a:lnTo>
                  <a:lnTo>
                    <a:pt x="9" y="91"/>
                  </a:lnTo>
                  <a:lnTo>
                    <a:pt x="9" y="97"/>
                  </a:lnTo>
                  <a:lnTo>
                    <a:pt x="9" y="110"/>
                  </a:lnTo>
                  <a:lnTo>
                    <a:pt x="9" y="113"/>
                  </a:lnTo>
                  <a:lnTo>
                    <a:pt x="9" y="122"/>
                  </a:lnTo>
                  <a:lnTo>
                    <a:pt x="9" y="126"/>
                  </a:lnTo>
                  <a:lnTo>
                    <a:pt x="9" y="131"/>
                  </a:lnTo>
                  <a:lnTo>
                    <a:pt x="9" y="149"/>
                  </a:lnTo>
                  <a:lnTo>
                    <a:pt x="9" y="159"/>
                  </a:lnTo>
                  <a:lnTo>
                    <a:pt x="9" y="160"/>
                  </a:lnTo>
                  <a:lnTo>
                    <a:pt x="9" y="183"/>
                  </a:lnTo>
                  <a:lnTo>
                    <a:pt x="9" y="187"/>
                  </a:lnTo>
                  <a:lnTo>
                    <a:pt x="9" y="196"/>
                  </a:lnTo>
                  <a:lnTo>
                    <a:pt x="9" y="209"/>
                  </a:lnTo>
                  <a:lnTo>
                    <a:pt x="9" y="217"/>
                  </a:lnTo>
                  <a:lnTo>
                    <a:pt x="9" y="219"/>
                  </a:lnTo>
                  <a:lnTo>
                    <a:pt x="9" y="242"/>
                  </a:lnTo>
                  <a:lnTo>
                    <a:pt x="9" y="246"/>
                  </a:lnTo>
                  <a:lnTo>
                    <a:pt x="9" y="249"/>
                  </a:lnTo>
                  <a:lnTo>
                    <a:pt x="9" y="274"/>
                  </a:lnTo>
                  <a:lnTo>
                    <a:pt x="9" y="278"/>
                  </a:lnTo>
                  <a:lnTo>
                    <a:pt x="9" y="287"/>
                  </a:lnTo>
                  <a:lnTo>
                    <a:pt x="9" y="307"/>
                  </a:lnTo>
                  <a:lnTo>
                    <a:pt x="9" y="310"/>
                  </a:lnTo>
                  <a:lnTo>
                    <a:pt x="9" y="317"/>
                  </a:lnTo>
                  <a:lnTo>
                    <a:pt x="9" y="324"/>
                  </a:lnTo>
                  <a:lnTo>
                    <a:pt x="9" y="325"/>
                  </a:lnTo>
                  <a:lnTo>
                    <a:pt x="9" y="330"/>
                  </a:lnTo>
                  <a:lnTo>
                    <a:pt x="9" y="337"/>
                  </a:lnTo>
                  <a:lnTo>
                    <a:pt x="8" y="363"/>
                  </a:lnTo>
                  <a:lnTo>
                    <a:pt x="9" y="366"/>
                  </a:lnTo>
                  <a:lnTo>
                    <a:pt x="9" y="367"/>
                  </a:lnTo>
                  <a:lnTo>
                    <a:pt x="12" y="384"/>
                  </a:lnTo>
                  <a:lnTo>
                    <a:pt x="13" y="406"/>
                  </a:lnTo>
                  <a:lnTo>
                    <a:pt x="13" y="407"/>
                  </a:lnTo>
                  <a:lnTo>
                    <a:pt x="15" y="413"/>
                  </a:lnTo>
                  <a:lnTo>
                    <a:pt x="16" y="418"/>
                  </a:lnTo>
                  <a:lnTo>
                    <a:pt x="18" y="432"/>
                  </a:lnTo>
                  <a:lnTo>
                    <a:pt x="20" y="448"/>
                  </a:lnTo>
                </a:path>
              </a:pathLst>
            </a:custGeom>
            <a:noFill/>
            <a:ln w="6350" cap="rnd">
              <a:solidFill>
                <a:srgbClr val="990000"/>
              </a:solidFill>
              <a:round/>
              <a:headEnd/>
              <a:tailEnd/>
            </a:ln>
          </p:spPr>
          <p:txBody>
            <a:bodyPr/>
            <a:lstStyle/>
            <a:p>
              <a:endParaRPr lang="en-US" dirty="0"/>
            </a:p>
          </p:txBody>
        </p:sp>
        <p:sp>
          <p:nvSpPr>
            <p:cNvPr id="66" name="Freeform 262"/>
            <p:cNvSpPr>
              <a:spLocks/>
            </p:cNvSpPr>
            <p:nvPr/>
          </p:nvSpPr>
          <p:spPr bwMode="auto">
            <a:xfrm>
              <a:off x="3264" y="2912"/>
              <a:ext cx="778" cy="621"/>
            </a:xfrm>
            <a:custGeom>
              <a:avLst/>
              <a:gdLst>
                <a:gd name="T0" fmla="*/ 216 w 783"/>
                <a:gd name="T1" fmla="*/ 146 h 614"/>
                <a:gd name="T2" fmla="*/ 233 w 783"/>
                <a:gd name="T3" fmla="*/ 170 h 614"/>
                <a:gd name="T4" fmla="*/ 261 w 783"/>
                <a:gd name="T5" fmla="*/ 156 h 614"/>
                <a:gd name="T6" fmla="*/ 308 w 783"/>
                <a:gd name="T7" fmla="*/ 126 h 614"/>
                <a:gd name="T8" fmla="*/ 339 w 783"/>
                <a:gd name="T9" fmla="*/ 110 h 614"/>
                <a:gd name="T10" fmla="*/ 396 w 783"/>
                <a:gd name="T11" fmla="*/ 149 h 614"/>
                <a:gd name="T12" fmla="*/ 435 w 783"/>
                <a:gd name="T13" fmla="*/ 189 h 614"/>
                <a:gd name="T14" fmla="*/ 456 w 783"/>
                <a:gd name="T15" fmla="*/ 196 h 614"/>
                <a:gd name="T16" fmla="*/ 473 w 783"/>
                <a:gd name="T17" fmla="*/ 236 h 614"/>
                <a:gd name="T18" fmla="*/ 482 w 783"/>
                <a:gd name="T19" fmla="*/ 247 h 614"/>
                <a:gd name="T20" fmla="*/ 481 w 783"/>
                <a:gd name="T21" fmla="*/ 308 h 614"/>
                <a:gd name="T22" fmla="*/ 492 w 783"/>
                <a:gd name="T23" fmla="*/ 361 h 614"/>
                <a:gd name="T24" fmla="*/ 499 w 783"/>
                <a:gd name="T25" fmla="*/ 331 h 614"/>
                <a:gd name="T26" fmla="*/ 513 w 783"/>
                <a:gd name="T27" fmla="*/ 332 h 614"/>
                <a:gd name="T28" fmla="*/ 505 w 783"/>
                <a:gd name="T29" fmla="*/ 368 h 614"/>
                <a:gd name="T30" fmla="*/ 539 w 783"/>
                <a:gd name="T31" fmla="*/ 432 h 614"/>
                <a:gd name="T32" fmla="*/ 562 w 783"/>
                <a:gd name="T33" fmla="*/ 477 h 614"/>
                <a:gd name="T34" fmla="*/ 597 w 783"/>
                <a:gd name="T35" fmla="*/ 492 h 614"/>
                <a:gd name="T36" fmla="*/ 626 w 783"/>
                <a:gd name="T37" fmla="*/ 534 h 614"/>
                <a:gd name="T38" fmla="*/ 685 w 783"/>
                <a:gd name="T39" fmla="*/ 588 h 614"/>
                <a:gd name="T40" fmla="*/ 699 w 783"/>
                <a:gd name="T41" fmla="*/ 608 h 614"/>
                <a:gd name="T42" fmla="*/ 727 w 783"/>
                <a:gd name="T43" fmla="*/ 602 h 614"/>
                <a:gd name="T44" fmla="*/ 731 w 783"/>
                <a:gd name="T45" fmla="*/ 602 h 614"/>
                <a:gd name="T46" fmla="*/ 748 w 783"/>
                <a:gd name="T47" fmla="*/ 610 h 614"/>
                <a:gd name="T48" fmla="*/ 744 w 783"/>
                <a:gd name="T49" fmla="*/ 620 h 614"/>
                <a:gd name="T50" fmla="*/ 772 w 783"/>
                <a:gd name="T51" fmla="*/ 551 h 614"/>
                <a:gd name="T52" fmla="*/ 755 w 783"/>
                <a:gd name="T53" fmla="*/ 557 h 614"/>
                <a:gd name="T54" fmla="*/ 767 w 783"/>
                <a:gd name="T55" fmla="*/ 502 h 614"/>
                <a:gd name="T56" fmla="*/ 752 w 783"/>
                <a:gd name="T57" fmla="*/ 392 h 614"/>
                <a:gd name="T58" fmla="*/ 701 w 783"/>
                <a:gd name="T59" fmla="*/ 301 h 614"/>
                <a:gd name="T60" fmla="*/ 658 w 783"/>
                <a:gd name="T61" fmla="*/ 203 h 614"/>
                <a:gd name="T62" fmla="*/ 598 w 783"/>
                <a:gd name="T63" fmla="*/ 115 h 614"/>
                <a:gd name="T64" fmla="*/ 573 w 783"/>
                <a:gd name="T65" fmla="*/ 56 h 614"/>
                <a:gd name="T66" fmla="*/ 558 w 783"/>
                <a:gd name="T67" fmla="*/ 5 h 614"/>
                <a:gd name="T68" fmla="*/ 520 w 783"/>
                <a:gd name="T69" fmla="*/ 2 h 614"/>
                <a:gd name="T70" fmla="*/ 512 w 783"/>
                <a:gd name="T71" fmla="*/ 53 h 614"/>
                <a:gd name="T72" fmla="*/ 489 w 783"/>
                <a:gd name="T73" fmla="*/ 31 h 614"/>
                <a:gd name="T74" fmla="*/ 467 w 783"/>
                <a:gd name="T75" fmla="*/ 33 h 614"/>
                <a:gd name="T76" fmla="*/ 444 w 783"/>
                <a:gd name="T77" fmla="*/ 36 h 614"/>
                <a:gd name="T78" fmla="*/ 398 w 783"/>
                <a:gd name="T79" fmla="*/ 38 h 614"/>
                <a:gd name="T80" fmla="*/ 386 w 783"/>
                <a:gd name="T81" fmla="*/ 40 h 614"/>
                <a:gd name="T82" fmla="*/ 359 w 783"/>
                <a:gd name="T83" fmla="*/ 42 h 614"/>
                <a:gd name="T84" fmla="*/ 329 w 783"/>
                <a:gd name="T85" fmla="*/ 47 h 614"/>
                <a:gd name="T86" fmla="*/ 312 w 783"/>
                <a:gd name="T87" fmla="*/ 47 h 614"/>
                <a:gd name="T88" fmla="*/ 296 w 783"/>
                <a:gd name="T89" fmla="*/ 49 h 614"/>
                <a:gd name="T90" fmla="*/ 250 w 783"/>
                <a:gd name="T91" fmla="*/ 51 h 614"/>
                <a:gd name="T92" fmla="*/ 213 w 783"/>
                <a:gd name="T93" fmla="*/ 23 h 614"/>
                <a:gd name="T94" fmla="*/ 149 w 783"/>
                <a:gd name="T95" fmla="*/ 33 h 614"/>
                <a:gd name="T96" fmla="*/ 127 w 783"/>
                <a:gd name="T97" fmla="*/ 36 h 614"/>
                <a:gd name="T98" fmla="*/ 96 w 783"/>
                <a:gd name="T99" fmla="*/ 38 h 614"/>
                <a:gd name="T100" fmla="*/ 78 w 783"/>
                <a:gd name="T101" fmla="*/ 40 h 614"/>
                <a:gd name="T102" fmla="*/ 40 w 783"/>
                <a:gd name="T103" fmla="*/ 47 h 614"/>
                <a:gd name="T104" fmla="*/ 0 w 783"/>
                <a:gd name="T105" fmla="*/ 68 h 614"/>
                <a:gd name="T106" fmla="*/ 12 w 783"/>
                <a:gd name="T107" fmla="*/ 128 h 614"/>
                <a:gd name="T108" fmla="*/ 106 w 783"/>
                <a:gd name="T109" fmla="*/ 107 h 614"/>
                <a:gd name="T110" fmla="*/ 154 w 783"/>
                <a:gd name="T111" fmla="*/ 112 h 61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783"/>
                <a:gd name="T169" fmla="*/ 0 h 614"/>
                <a:gd name="T170" fmla="*/ 783 w 783"/>
                <a:gd name="T171" fmla="*/ 614 h 61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783" h="614">
                  <a:moveTo>
                    <a:pt x="156" y="110"/>
                  </a:moveTo>
                  <a:lnTo>
                    <a:pt x="193" y="127"/>
                  </a:lnTo>
                  <a:lnTo>
                    <a:pt x="205" y="138"/>
                  </a:lnTo>
                  <a:lnTo>
                    <a:pt x="218" y="142"/>
                  </a:lnTo>
                  <a:lnTo>
                    <a:pt x="220" y="166"/>
                  </a:lnTo>
                  <a:lnTo>
                    <a:pt x="218" y="147"/>
                  </a:lnTo>
                  <a:lnTo>
                    <a:pt x="222" y="167"/>
                  </a:lnTo>
                  <a:lnTo>
                    <a:pt x="236" y="166"/>
                  </a:lnTo>
                  <a:lnTo>
                    <a:pt x="245" y="170"/>
                  </a:lnTo>
                  <a:lnTo>
                    <a:pt x="244" y="160"/>
                  </a:lnTo>
                  <a:lnTo>
                    <a:pt x="256" y="160"/>
                  </a:lnTo>
                  <a:lnTo>
                    <a:pt x="265" y="152"/>
                  </a:lnTo>
                  <a:lnTo>
                    <a:pt x="263" y="156"/>
                  </a:lnTo>
                  <a:lnTo>
                    <a:pt x="300" y="133"/>
                  </a:lnTo>
                  <a:lnTo>
                    <a:pt x="311" y="133"/>
                  </a:lnTo>
                  <a:lnTo>
                    <a:pt x="312" y="124"/>
                  </a:lnTo>
                  <a:lnTo>
                    <a:pt x="311" y="122"/>
                  </a:lnTo>
                  <a:lnTo>
                    <a:pt x="320" y="110"/>
                  </a:lnTo>
                  <a:lnTo>
                    <a:pt x="336" y="108"/>
                  </a:lnTo>
                  <a:lnTo>
                    <a:pt x="343" y="108"/>
                  </a:lnTo>
                  <a:lnTo>
                    <a:pt x="344" y="108"/>
                  </a:lnTo>
                  <a:lnTo>
                    <a:pt x="380" y="126"/>
                  </a:lnTo>
                  <a:lnTo>
                    <a:pt x="386" y="137"/>
                  </a:lnTo>
                  <a:lnTo>
                    <a:pt x="402" y="145"/>
                  </a:lnTo>
                  <a:lnTo>
                    <a:pt x="409" y="163"/>
                  </a:lnTo>
                  <a:lnTo>
                    <a:pt x="422" y="167"/>
                  </a:lnTo>
                  <a:lnTo>
                    <a:pt x="433" y="183"/>
                  </a:lnTo>
                  <a:lnTo>
                    <a:pt x="441" y="185"/>
                  </a:lnTo>
                  <a:lnTo>
                    <a:pt x="443" y="199"/>
                  </a:lnTo>
                  <a:lnTo>
                    <a:pt x="448" y="199"/>
                  </a:lnTo>
                  <a:lnTo>
                    <a:pt x="450" y="194"/>
                  </a:lnTo>
                  <a:lnTo>
                    <a:pt x="462" y="192"/>
                  </a:lnTo>
                  <a:lnTo>
                    <a:pt x="469" y="195"/>
                  </a:lnTo>
                  <a:lnTo>
                    <a:pt x="475" y="209"/>
                  </a:lnTo>
                  <a:lnTo>
                    <a:pt x="483" y="217"/>
                  </a:lnTo>
                  <a:lnTo>
                    <a:pt x="479" y="230"/>
                  </a:lnTo>
                  <a:lnTo>
                    <a:pt x="484" y="234"/>
                  </a:lnTo>
                  <a:lnTo>
                    <a:pt x="483" y="237"/>
                  </a:lnTo>
                  <a:lnTo>
                    <a:pt x="487" y="239"/>
                  </a:lnTo>
                  <a:lnTo>
                    <a:pt x="488" y="241"/>
                  </a:lnTo>
                  <a:lnTo>
                    <a:pt x="491" y="267"/>
                  </a:lnTo>
                  <a:lnTo>
                    <a:pt x="487" y="288"/>
                  </a:lnTo>
                  <a:lnTo>
                    <a:pt x="483" y="298"/>
                  </a:lnTo>
                  <a:lnTo>
                    <a:pt x="487" y="302"/>
                  </a:lnTo>
                  <a:lnTo>
                    <a:pt x="483" y="306"/>
                  </a:lnTo>
                  <a:lnTo>
                    <a:pt x="484" y="330"/>
                  </a:lnTo>
                  <a:lnTo>
                    <a:pt x="495" y="342"/>
                  </a:lnTo>
                  <a:lnTo>
                    <a:pt x="498" y="353"/>
                  </a:lnTo>
                  <a:lnTo>
                    <a:pt x="501" y="355"/>
                  </a:lnTo>
                  <a:lnTo>
                    <a:pt x="508" y="341"/>
                  </a:lnTo>
                  <a:lnTo>
                    <a:pt x="508" y="327"/>
                  </a:lnTo>
                  <a:lnTo>
                    <a:pt x="505" y="323"/>
                  </a:lnTo>
                  <a:lnTo>
                    <a:pt x="495" y="320"/>
                  </a:lnTo>
                  <a:lnTo>
                    <a:pt x="502" y="317"/>
                  </a:lnTo>
                  <a:lnTo>
                    <a:pt x="519" y="330"/>
                  </a:lnTo>
                  <a:lnTo>
                    <a:pt x="519" y="324"/>
                  </a:lnTo>
                  <a:lnTo>
                    <a:pt x="526" y="323"/>
                  </a:lnTo>
                  <a:lnTo>
                    <a:pt x="516" y="350"/>
                  </a:lnTo>
                  <a:lnTo>
                    <a:pt x="511" y="357"/>
                  </a:lnTo>
                  <a:lnTo>
                    <a:pt x="511" y="360"/>
                  </a:lnTo>
                  <a:lnTo>
                    <a:pt x="500" y="364"/>
                  </a:lnTo>
                  <a:lnTo>
                    <a:pt x="512" y="378"/>
                  </a:lnTo>
                  <a:lnTo>
                    <a:pt x="525" y="392"/>
                  </a:lnTo>
                  <a:lnTo>
                    <a:pt x="545" y="422"/>
                  </a:lnTo>
                  <a:lnTo>
                    <a:pt x="551" y="428"/>
                  </a:lnTo>
                  <a:lnTo>
                    <a:pt x="551" y="429"/>
                  </a:lnTo>
                  <a:lnTo>
                    <a:pt x="556" y="438"/>
                  </a:lnTo>
                  <a:lnTo>
                    <a:pt x="570" y="467"/>
                  </a:lnTo>
                  <a:lnTo>
                    <a:pt x="577" y="474"/>
                  </a:lnTo>
                  <a:lnTo>
                    <a:pt x="588" y="470"/>
                  </a:lnTo>
                  <a:lnTo>
                    <a:pt x="588" y="465"/>
                  </a:lnTo>
                  <a:lnTo>
                    <a:pt x="605" y="481"/>
                  </a:lnTo>
                  <a:lnTo>
                    <a:pt x="613" y="502"/>
                  </a:lnTo>
                  <a:lnTo>
                    <a:pt x="630" y="529"/>
                  </a:lnTo>
                  <a:lnTo>
                    <a:pt x="630" y="525"/>
                  </a:lnTo>
                  <a:lnTo>
                    <a:pt x="634" y="522"/>
                  </a:lnTo>
                  <a:lnTo>
                    <a:pt x="651" y="531"/>
                  </a:lnTo>
                  <a:lnTo>
                    <a:pt x="658" y="532"/>
                  </a:lnTo>
                  <a:lnTo>
                    <a:pt x="676" y="546"/>
                  </a:lnTo>
                  <a:lnTo>
                    <a:pt x="693" y="574"/>
                  </a:lnTo>
                  <a:lnTo>
                    <a:pt x="690" y="576"/>
                  </a:lnTo>
                  <a:lnTo>
                    <a:pt x="690" y="588"/>
                  </a:lnTo>
                  <a:lnTo>
                    <a:pt x="700" y="597"/>
                  </a:lnTo>
                  <a:lnTo>
                    <a:pt x="708" y="594"/>
                  </a:lnTo>
                  <a:lnTo>
                    <a:pt x="722" y="588"/>
                  </a:lnTo>
                  <a:lnTo>
                    <a:pt x="727" y="588"/>
                  </a:lnTo>
                  <a:lnTo>
                    <a:pt x="727" y="589"/>
                  </a:lnTo>
                  <a:lnTo>
                    <a:pt x="737" y="588"/>
                  </a:lnTo>
                  <a:lnTo>
                    <a:pt x="734" y="600"/>
                  </a:lnTo>
                  <a:lnTo>
                    <a:pt x="737" y="603"/>
                  </a:lnTo>
                  <a:lnTo>
                    <a:pt x="744" y="599"/>
                  </a:lnTo>
                  <a:lnTo>
                    <a:pt x="741" y="588"/>
                  </a:lnTo>
                  <a:lnTo>
                    <a:pt x="743" y="581"/>
                  </a:lnTo>
                  <a:lnTo>
                    <a:pt x="745" y="582"/>
                  </a:lnTo>
                  <a:lnTo>
                    <a:pt x="756" y="578"/>
                  </a:lnTo>
                  <a:lnTo>
                    <a:pt x="758" y="596"/>
                  </a:lnTo>
                  <a:lnTo>
                    <a:pt x="752" y="600"/>
                  </a:lnTo>
                  <a:lnTo>
                    <a:pt x="755" y="601"/>
                  </a:lnTo>
                  <a:lnTo>
                    <a:pt x="745" y="613"/>
                  </a:lnTo>
                  <a:lnTo>
                    <a:pt x="754" y="606"/>
                  </a:lnTo>
                  <a:lnTo>
                    <a:pt x="769" y="583"/>
                  </a:lnTo>
                  <a:lnTo>
                    <a:pt x="777" y="558"/>
                  </a:lnTo>
                  <a:lnTo>
                    <a:pt x="782" y="542"/>
                  </a:lnTo>
                  <a:lnTo>
                    <a:pt x="782" y="539"/>
                  </a:lnTo>
                  <a:lnTo>
                    <a:pt x="776" y="558"/>
                  </a:lnTo>
                  <a:lnTo>
                    <a:pt x="766" y="565"/>
                  </a:lnTo>
                  <a:lnTo>
                    <a:pt x="770" y="557"/>
                  </a:lnTo>
                  <a:lnTo>
                    <a:pt x="765" y="545"/>
                  </a:lnTo>
                  <a:lnTo>
                    <a:pt x="770" y="522"/>
                  </a:lnTo>
                  <a:lnTo>
                    <a:pt x="777" y="518"/>
                  </a:lnTo>
                  <a:lnTo>
                    <a:pt x="780" y="522"/>
                  </a:lnTo>
                  <a:lnTo>
                    <a:pt x="777" y="490"/>
                  </a:lnTo>
                  <a:lnTo>
                    <a:pt x="777" y="488"/>
                  </a:lnTo>
                  <a:lnTo>
                    <a:pt x="775" y="452"/>
                  </a:lnTo>
                  <a:lnTo>
                    <a:pt x="770" y="402"/>
                  </a:lnTo>
                  <a:lnTo>
                    <a:pt x="762" y="384"/>
                  </a:lnTo>
                  <a:lnTo>
                    <a:pt x="745" y="355"/>
                  </a:lnTo>
                  <a:lnTo>
                    <a:pt x="729" y="325"/>
                  </a:lnTo>
                  <a:lnTo>
                    <a:pt x="729" y="324"/>
                  </a:lnTo>
                  <a:lnTo>
                    <a:pt x="711" y="295"/>
                  </a:lnTo>
                  <a:lnTo>
                    <a:pt x="694" y="269"/>
                  </a:lnTo>
                  <a:lnTo>
                    <a:pt x="687" y="245"/>
                  </a:lnTo>
                  <a:lnTo>
                    <a:pt x="690" y="227"/>
                  </a:lnTo>
                  <a:lnTo>
                    <a:pt x="666" y="199"/>
                  </a:lnTo>
                  <a:lnTo>
                    <a:pt x="637" y="163"/>
                  </a:lnTo>
                  <a:lnTo>
                    <a:pt x="622" y="140"/>
                  </a:lnTo>
                  <a:lnTo>
                    <a:pt x="622" y="137"/>
                  </a:lnTo>
                  <a:lnTo>
                    <a:pt x="606" y="113"/>
                  </a:lnTo>
                  <a:lnTo>
                    <a:pt x="605" y="113"/>
                  </a:lnTo>
                  <a:lnTo>
                    <a:pt x="602" y="105"/>
                  </a:lnTo>
                  <a:lnTo>
                    <a:pt x="595" y="88"/>
                  </a:lnTo>
                  <a:lnTo>
                    <a:pt x="581" y="54"/>
                  </a:lnTo>
                  <a:lnTo>
                    <a:pt x="573" y="27"/>
                  </a:lnTo>
                  <a:lnTo>
                    <a:pt x="570" y="27"/>
                  </a:lnTo>
                  <a:lnTo>
                    <a:pt x="570" y="26"/>
                  </a:lnTo>
                  <a:lnTo>
                    <a:pt x="566" y="5"/>
                  </a:lnTo>
                  <a:lnTo>
                    <a:pt x="540" y="5"/>
                  </a:lnTo>
                  <a:lnTo>
                    <a:pt x="526" y="2"/>
                  </a:lnTo>
                  <a:lnTo>
                    <a:pt x="523" y="0"/>
                  </a:lnTo>
                  <a:lnTo>
                    <a:pt x="512" y="9"/>
                  </a:lnTo>
                  <a:lnTo>
                    <a:pt x="519" y="36"/>
                  </a:lnTo>
                  <a:lnTo>
                    <a:pt x="518" y="51"/>
                  </a:lnTo>
                  <a:lnTo>
                    <a:pt x="505" y="52"/>
                  </a:lnTo>
                  <a:lnTo>
                    <a:pt x="500" y="38"/>
                  </a:lnTo>
                  <a:lnTo>
                    <a:pt x="500" y="31"/>
                  </a:lnTo>
                  <a:lnTo>
                    <a:pt x="495" y="31"/>
                  </a:lnTo>
                  <a:lnTo>
                    <a:pt x="484" y="33"/>
                  </a:lnTo>
                  <a:lnTo>
                    <a:pt x="480" y="33"/>
                  </a:lnTo>
                  <a:lnTo>
                    <a:pt x="476" y="33"/>
                  </a:lnTo>
                  <a:lnTo>
                    <a:pt x="473" y="33"/>
                  </a:lnTo>
                  <a:lnTo>
                    <a:pt x="465" y="34"/>
                  </a:lnTo>
                  <a:lnTo>
                    <a:pt x="456" y="36"/>
                  </a:lnTo>
                  <a:lnTo>
                    <a:pt x="455" y="36"/>
                  </a:lnTo>
                  <a:lnTo>
                    <a:pt x="450" y="36"/>
                  </a:lnTo>
                  <a:lnTo>
                    <a:pt x="437" y="36"/>
                  </a:lnTo>
                  <a:lnTo>
                    <a:pt x="413" y="37"/>
                  </a:lnTo>
                  <a:lnTo>
                    <a:pt x="408" y="38"/>
                  </a:lnTo>
                  <a:lnTo>
                    <a:pt x="404" y="38"/>
                  </a:lnTo>
                  <a:lnTo>
                    <a:pt x="397" y="40"/>
                  </a:lnTo>
                  <a:lnTo>
                    <a:pt x="394" y="40"/>
                  </a:lnTo>
                  <a:lnTo>
                    <a:pt x="393" y="40"/>
                  </a:lnTo>
                  <a:lnTo>
                    <a:pt x="390" y="40"/>
                  </a:lnTo>
                  <a:lnTo>
                    <a:pt x="380" y="40"/>
                  </a:lnTo>
                  <a:lnTo>
                    <a:pt x="370" y="41"/>
                  </a:lnTo>
                  <a:lnTo>
                    <a:pt x="366" y="42"/>
                  </a:lnTo>
                  <a:lnTo>
                    <a:pt x="363" y="42"/>
                  </a:lnTo>
                  <a:lnTo>
                    <a:pt x="358" y="42"/>
                  </a:lnTo>
                  <a:lnTo>
                    <a:pt x="345" y="42"/>
                  </a:lnTo>
                  <a:lnTo>
                    <a:pt x="340" y="44"/>
                  </a:lnTo>
                  <a:lnTo>
                    <a:pt x="333" y="45"/>
                  </a:lnTo>
                  <a:lnTo>
                    <a:pt x="329" y="45"/>
                  </a:lnTo>
                  <a:lnTo>
                    <a:pt x="326" y="45"/>
                  </a:lnTo>
                  <a:lnTo>
                    <a:pt x="316" y="45"/>
                  </a:lnTo>
                  <a:lnTo>
                    <a:pt x="311" y="47"/>
                  </a:lnTo>
                  <a:lnTo>
                    <a:pt x="308" y="47"/>
                  </a:lnTo>
                  <a:lnTo>
                    <a:pt x="305" y="47"/>
                  </a:lnTo>
                  <a:lnTo>
                    <a:pt x="300" y="47"/>
                  </a:lnTo>
                  <a:lnTo>
                    <a:pt x="290" y="48"/>
                  </a:lnTo>
                  <a:lnTo>
                    <a:pt x="275" y="49"/>
                  </a:lnTo>
                  <a:lnTo>
                    <a:pt x="254" y="51"/>
                  </a:lnTo>
                  <a:lnTo>
                    <a:pt x="254" y="49"/>
                  </a:lnTo>
                  <a:lnTo>
                    <a:pt x="238" y="23"/>
                  </a:lnTo>
                  <a:lnTo>
                    <a:pt x="237" y="20"/>
                  </a:lnTo>
                  <a:lnTo>
                    <a:pt x="223" y="23"/>
                  </a:lnTo>
                  <a:lnTo>
                    <a:pt x="215" y="23"/>
                  </a:lnTo>
                  <a:lnTo>
                    <a:pt x="194" y="27"/>
                  </a:lnTo>
                  <a:lnTo>
                    <a:pt x="193" y="27"/>
                  </a:lnTo>
                  <a:lnTo>
                    <a:pt x="168" y="30"/>
                  </a:lnTo>
                  <a:lnTo>
                    <a:pt x="151" y="33"/>
                  </a:lnTo>
                  <a:lnTo>
                    <a:pt x="144" y="33"/>
                  </a:lnTo>
                  <a:lnTo>
                    <a:pt x="134" y="34"/>
                  </a:lnTo>
                  <a:lnTo>
                    <a:pt x="131" y="36"/>
                  </a:lnTo>
                  <a:lnTo>
                    <a:pt x="129" y="36"/>
                  </a:lnTo>
                  <a:lnTo>
                    <a:pt x="123" y="36"/>
                  </a:lnTo>
                  <a:lnTo>
                    <a:pt x="112" y="37"/>
                  </a:lnTo>
                  <a:lnTo>
                    <a:pt x="111" y="37"/>
                  </a:lnTo>
                  <a:lnTo>
                    <a:pt x="98" y="38"/>
                  </a:lnTo>
                  <a:lnTo>
                    <a:pt x="95" y="38"/>
                  </a:lnTo>
                  <a:lnTo>
                    <a:pt x="84" y="40"/>
                  </a:lnTo>
                  <a:lnTo>
                    <a:pt x="81" y="40"/>
                  </a:lnTo>
                  <a:lnTo>
                    <a:pt x="80" y="40"/>
                  </a:lnTo>
                  <a:lnTo>
                    <a:pt x="75" y="41"/>
                  </a:lnTo>
                  <a:lnTo>
                    <a:pt x="55" y="42"/>
                  </a:lnTo>
                  <a:lnTo>
                    <a:pt x="43" y="44"/>
                  </a:lnTo>
                  <a:lnTo>
                    <a:pt x="40" y="45"/>
                  </a:lnTo>
                  <a:lnTo>
                    <a:pt x="34" y="45"/>
                  </a:lnTo>
                  <a:lnTo>
                    <a:pt x="31" y="45"/>
                  </a:lnTo>
                  <a:lnTo>
                    <a:pt x="1" y="49"/>
                  </a:lnTo>
                  <a:lnTo>
                    <a:pt x="0" y="66"/>
                  </a:lnTo>
                  <a:lnTo>
                    <a:pt x="23" y="87"/>
                  </a:lnTo>
                  <a:lnTo>
                    <a:pt x="22" y="101"/>
                  </a:lnTo>
                  <a:lnTo>
                    <a:pt x="27" y="106"/>
                  </a:lnTo>
                  <a:lnTo>
                    <a:pt x="12" y="126"/>
                  </a:lnTo>
                  <a:lnTo>
                    <a:pt x="29" y="122"/>
                  </a:lnTo>
                  <a:lnTo>
                    <a:pt x="76" y="109"/>
                  </a:lnTo>
                  <a:lnTo>
                    <a:pt x="81" y="106"/>
                  </a:lnTo>
                  <a:lnTo>
                    <a:pt x="108" y="105"/>
                  </a:lnTo>
                  <a:lnTo>
                    <a:pt x="118" y="104"/>
                  </a:lnTo>
                  <a:lnTo>
                    <a:pt x="119" y="104"/>
                  </a:lnTo>
                  <a:lnTo>
                    <a:pt x="120" y="104"/>
                  </a:lnTo>
                  <a:lnTo>
                    <a:pt x="156" y="110"/>
                  </a:lnTo>
                </a:path>
              </a:pathLst>
            </a:custGeom>
            <a:solidFill>
              <a:srgbClr val="CC3300"/>
            </a:solidFill>
            <a:ln w="6350" cap="rnd">
              <a:solidFill>
                <a:srgbClr val="990000"/>
              </a:solidFill>
              <a:round/>
              <a:headEnd/>
              <a:tailEnd/>
            </a:ln>
          </p:spPr>
          <p:txBody>
            <a:bodyPr/>
            <a:lstStyle/>
            <a:p>
              <a:endParaRPr lang="en-US" dirty="0"/>
            </a:p>
          </p:txBody>
        </p:sp>
        <p:sp>
          <p:nvSpPr>
            <p:cNvPr id="67" name="Freeform 263"/>
            <p:cNvSpPr>
              <a:spLocks/>
            </p:cNvSpPr>
            <p:nvPr/>
          </p:nvSpPr>
          <p:spPr bwMode="auto">
            <a:xfrm>
              <a:off x="3898" y="3557"/>
              <a:ext cx="50" cy="34"/>
            </a:xfrm>
            <a:custGeom>
              <a:avLst/>
              <a:gdLst>
                <a:gd name="T0" fmla="*/ 0 w 49"/>
                <a:gd name="T1" fmla="*/ 33 h 34"/>
                <a:gd name="T2" fmla="*/ 28 w 49"/>
                <a:gd name="T3" fmla="*/ 20 h 34"/>
                <a:gd name="T4" fmla="*/ 29 w 49"/>
                <a:gd name="T5" fmla="*/ 14 h 34"/>
                <a:gd name="T6" fmla="*/ 40 w 49"/>
                <a:gd name="T7" fmla="*/ 17 h 34"/>
                <a:gd name="T8" fmla="*/ 50 w 49"/>
                <a:gd name="T9" fmla="*/ 12 h 34"/>
                <a:gd name="T10" fmla="*/ 40 w 49"/>
                <a:gd name="T11" fmla="*/ 4 h 34"/>
                <a:gd name="T12" fmla="*/ 28 w 49"/>
                <a:gd name="T13" fmla="*/ 0 h 34"/>
                <a:gd name="T14" fmla="*/ 28 w 49"/>
                <a:gd name="T15" fmla="*/ 7 h 34"/>
                <a:gd name="T16" fmla="*/ 24 w 49"/>
                <a:gd name="T17" fmla="*/ 11 h 34"/>
                <a:gd name="T18" fmla="*/ 17 w 49"/>
                <a:gd name="T19" fmla="*/ 8 h 34"/>
                <a:gd name="T20" fmla="*/ 4 w 49"/>
                <a:gd name="T21" fmla="*/ 18 h 34"/>
                <a:gd name="T22" fmla="*/ 5 w 49"/>
                <a:gd name="T23" fmla="*/ 28 h 34"/>
                <a:gd name="T24" fmla="*/ 0 w 49"/>
                <a:gd name="T25" fmla="*/ 33 h 3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9"/>
                <a:gd name="T40" fmla="*/ 0 h 34"/>
                <a:gd name="T41" fmla="*/ 49 w 49"/>
                <a:gd name="T42" fmla="*/ 34 h 3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9" h="34">
                  <a:moveTo>
                    <a:pt x="0" y="33"/>
                  </a:moveTo>
                  <a:lnTo>
                    <a:pt x="26" y="20"/>
                  </a:lnTo>
                  <a:lnTo>
                    <a:pt x="27" y="14"/>
                  </a:lnTo>
                  <a:lnTo>
                    <a:pt x="38" y="17"/>
                  </a:lnTo>
                  <a:lnTo>
                    <a:pt x="48" y="12"/>
                  </a:lnTo>
                  <a:lnTo>
                    <a:pt x="38" y="4"/>
                  </a:lnTo>
                  <a:lnTo>
                    <a:pt x="26" y="0"/>
                  </a:lnTo>
                  <a:lnTo>
                    <a:pt x="26" y="7"/>
                  </a:lnTo>
                  <a:lnTo>
                    <a:pt x="24" y="11"/>
                  </a:lnTo>
                  <a:lnTo>
                    <a:pt x="17" y="8"/>
                  </a:lnTo>
                  <a:lnTo>
                    <a:pt x="4" y="18"/>
                  </a:lnTo>
                  <a:lnTo>
                    <a:pt x="5" y="28"/>
                  </a:lnTo>
                  <a:lnTo>
                    <a:pt x="0" y="33"/>
                  </a:lnTo>
                </a:path>
              </a:pathLst>
            </a:custGeom>
            <a:solidFill>
              <a:schemeClr val="bg1"/>
            </a:solidFill>
            <a:ln w="6350" cap="rnd">
              <a:solidFill>
                <a:srgbClr val="993300"/>
              </a:solidFill>
              <a:round/>
              <a:headEnd/>
              <a:tailEnd/>
            </a:ln>
          </p:spPr>
          <p:txBody>
            <a:bodyPr/>
            <a:lstStyle/>
            <a:p>
              <a:endParaRPr lang="en-US" dirty="0"/>
            </a:p>
          </p:txBody>
        </p:sp>
        <p:sp>
          <p:nvSpPr>
            <p:cNvPr id="68" name="Freeform 264"/>
            <p:cNvSpPr>
              <a:spLocks/>
            </p:cNvSpPr>
            <p:nvPr/>
          </p:nvSpPr>
          <p:spPr bwMode="auto">
            <a:xfrm>
              <a:off x="3964" y="3548"/>
              <a:ext cx="23" cy="23"/>
            </a:xfrm>
            <a:custGeom>
              <a:avLst/>
              <a:gdLst>
                <a:gd name="T0" fmla="*/ 0 w 23"/>
                <a:gd name="T1" fmla="*/ 20 h 23"/>
                <a:gd name="T2" fmla="*/ 1 w 23"/>
                <a:gd name="T3" fmla="*/ 22 h 23"/>
                <a:gd name="T4" fmla="*/ 22 w 23"/>
                <a:gd name="T5" fmla="*/ 0 h 23"/>
                <a:gd name="T6" fmla="*/ 12 w 23"/>
                <a:gd name="T7" fmla="*/ 10 h 23"/>
                <a:gd name="T8" fmla="*/ 0 w 23"/>
                <a:gd name="T9" fmla="*/ 20 h 23"/>
                <a:gd name="T10" fmla="*/ 0 60000 65536"/>
                <a:gd name="T11" fmla="*/ 0 60000 65536"/>
                <a:gd name="T12" fmla="*/ 0 60000 65536"/>
                <a:gd name="T13" fmla="*/ 0 60000 65536"/>
                <a:gd name="T14" fmla="*/ 0 60000 65536"/>
                <a:gd name="T15" fmla="*/ 0 w 23"/>
                <a:gd name="T16" fmla="*/ 0 h 23"/>
                <a:gd name="T17" fmla="*/ 23 w 23"/>
                <a:gd name="T18" fmla="*/ 23 h 23"/>
              </a:gdLst>
              <a:ahLst/>
              <a:cxnLst>
                <a:cxn ang="T10">
                  <a:pos x="T0" y="T1"/>
                </a:cxn>
                <a:cxn ang="T11">
                  <a:pos x="T2" y="T3"/>
                </a:cxn>
                <a:cxn ang="T12">
                  <a:pos x="T4" y="T5"/>
                </a:cxn>
                <a:cxn ang="T13">
                  <a:pos x="T6" y="T7"/>
                </a:cxn>
                <a:cxn ang="T14">
                  <a:pos x="T8" y="T9"/>
                </a:cxn>
              </a:cxnLst>
              <a:rect l="T15" t="T16" r="T17" b="T18"/>
              <a:pathLst>
                <a:path w="23" h="23">
                  <a:moveTo>
                    <a:pt x="0" y="20"/>
                  </a:moveTo>
                  <a:lnTo>
                    <a:pt x="1" y="22"/>
                  </a:lnTo>
                  <a:lnTo>
                    <a:pt x="22" y="0"/>
                  </a:lnTo>
                  <a:lnTo>
                    <a:pt x="12" y="10"/>
                  </a:lnTo>
                  <a:lnTo>
                    <a:pt x="0" y="20"/>
                  </a:lnTo>
                </a:path>
              </a:pathLst>
            </a:custGeom>
            <a:solidFill>
              <a:schemeClr val="bg1"/>
            </a:solidFill>
            <a:ln w="6350" cap="rnd">
              <a:solidFill>
                <a:srgbClr val="993300"/>
              </a:solidFill>
              <a:round/>
              <a:headEnd/>
              <a:tailEnd/>
            </a:ln>
          </p:spPr>
          <p:txBody>
            <a:bodyPr/>
            <a:lstStyle/>
            <a:p>
              <a:endParaRPr lang="en-US" dirty="0"/>
            </a:p>
          </p:txBody>
        </p:sp>
        <p:sp>
          <p:nvSpPr>
            <p:cNvPr id="69" name="Freeform 265"/>
            <p:cNvSpPr>
              <a:spLocks/>
            </p:cNvSpPr>
            <p:nvPr/>
          </p:nvSpPr>
          <p:spPr bwMode="auto">
            <a:xfrm>
              <a:off x="3988" y="3541"/>
              <a:ext cx="23" cy="24"/>
            </a:xfrm>
            <a:custGeom>
              <a:avLst/>
              <a:gdLst>
                <a:gd name="T0" fmla="*/ 0 w 23"/>
                <a:gd name="T1" fmla="*/ 24 h 23"/>
                <a:gd name="T2" fmla="*/ 22 w 23"/>
                <a:gd name="T3" fmla="*/ 0 h 23"/>
                <a:gd name="T4" fmla="*/ 22 w 23"/>
                <a:gd name="T5" fmla="*/ 18 h 23"/>
                <a:gd name="T6" fmla="*/ 0 w 23"/>
                <a:gd name="T7" fmla="*/ 24 h 23"/>
                <a:gd name="T8" fmla="*/ 0 60000 65536"/>
                <a:gd name="T9" fmla="*/ 0 60000 65536"/>
                <a:gd name="T10" fmla="*/ 0 60000 65536"/>
                <a:gd name="T11" fmla="*/ 0 60000 65536"/>
                <a:gd name="T12" fmla="*/ 0 w 23"/>
                <a:gd name="T13" fmla="*/ 0 h 23"/>
                <a:gd name="T14" fmla="*/ 23 w 23"/>
                <a:gd name="T15" fmla="*/ 23 h 23"/>
              </a:gdLst>
              <a:ahLst/>
              <a:cxnLst>
                <a:cxn ang="T8">
                  <a:pos x="T0" y="T1"/>
                </a:cxn>
                <a:cxn ang="T9">
                  <a:pos x="T2" y="T3"/>
                </a:cxn>
                <a:cxn ang="T10">
                  <a:pos x="T4" y="T5"/>
                </a:cxn>
                <a:cxn ang="T11">
                  <a:pos x="T6" y="T7"/>
                </a:cxn>
              </a:cxnLst>
              <a:rect l="T12" t="T13" r="T14" b="T15"/>
              <a:pathLst>
                <a:path w="23" h="23">
                  <a:moveTo>
                    <a:pt x="0" y="22"/>
                  </a:moveTo>
                  <a:lnTo>
                    <a:pt x="22" y="0"/>
                  </a:lnTo>
                  <a:lnTo>
                    <a:pt x="22" y="16"/>
                  </a:lnTo>
                  <a:lnTo>
                    <a:pt x="0" y="22"/>
                  </a:lnTo>
                </a:path>
              </a:pathLst>
            </a:custGeom>
            <a:solidFill>
              <a:schemeClr val="bg1"/>
            </a:solidFill>
            <a:ln w="6350" cap="rnd">
              <a:solidFill>
                <a:srgbClr val="993300"/>
              </a:solidFill>
              <a:round/>
              <a:headEnd/>
              <a:tailEnd/>
            </a:ln>
          </p:spPr>
          <p:txBody>
            <a:bodyPr/>
            <a:lstStyle/>
            <a:p>
              <a:endParaRPr lang="en-US" dirty="0"/>
            </a:p>
          </p:txBody>
        </p:sp>
        <p:sp>
          <p:nvSpPr>
            <p:cNvPr id="70" name="Freeform 266"/>
            <p:cNvSpPr>
              <a:spLocks/>
            </p:cNvSpPr>
            <p:nvPr/>
          </p:nvSpPr>
          <p:spPr bwMode="auto">
            <a:xfrm>
              <a:off x="3940" y="3557"/>
              <a:ext cx="24" cy="25"/>
            </a:xfrm>
            <a:custGeom>
              <a:avLst/>
              <a:gdLst>
                <a:gd name="T0" fmla="*/ 0 w 24"/>
                <a:gd name="T1" fmla="*/ 0 h 24"/>
                <a:gd name="T2" fmla="*/ 7 w 24"/>
                <a:gd name="T3" fmla="*/ 25 h 24"/>
                <a:gd name="T4" fmla="*/ 23 w 24"/>
                <a:gd name="T5" fmla="*/ 0 h 24"/>
                <a:gd name="T6" fmla="*/ 0 w 24"/>
                <a:gd name="T7" fmla="*/ 0 h 24"/>
                <a:gd name="T8" fmla="*/ 0 60000 65536"/>
                <a:gd name="T9" fmla="*/ 0 60000 65536"/>
                <a:gd name="T10" fmla="*/ 0 60000 65536"/>
                <a:gd name="T11" fmla="*/ 0 60000 65536"/>
                <a:gd name="T12" fmla="*/ 0 w 24"/>
                <a:gd name="T13" fmla="*/ 0 h 24"/>
                <a:gd name="T14" fmla="*/ 24 w 24"/>
                <a:gd name="T15" fmla="*/ 24 h 24"/>
              </a:gdLst>
              <a:ahLst/>
              <a:cxnLst>
                <a:cxn ang="T8">
                  <a:pos x="T0" y="T1"/>
                </a:cxn>
                <a:cxn ang="T9">
                  <a:pos x="T2" y="T3"/>
                </a:cxn>
                <a:cxn ang="T10">
                  <a:pos x="T4" y="T5"/>
                </a:cxn>
                <a:cxn ang="T11">
                  <a:pos x="T6" y="T7"/>
                </a:cxn>
              </a:cxnLst>
              <a:rect l="T12" t="T13" r="T14" b="T15"/>
              <a:pathLst>
                <a:path w="24" h="24">
                  <a:moveTo>
                    <a:pt x="0" y="0"/>
                  </a:moveTo>
                  <a:lnTo>
                    <a:pt x="7" y="23"/>
                  </a:lnTo>
                  <a:lnTo>
                    <a:pt x="23" y="0"/>
                  </a:lnTo>
                  <a:lnTo>
                    <a:pt x="0" y="0"/>
                  </a:lnTo>
                </a:path>
              </a:pathLst>
            </a:custGeom>
            <a:solidFill>
              <a:schemeClr val="bg1"/>
            </a:solidFill>
            <a:ln w="6350" cap="rnd">
              <a:solidFill>
                <a:srgbClr val="993300"/>
              </a:solidFill>
              <a:round/>
              <a:headEnd/>
              <a:tailEnd/>
            </a:ln>
          </p:spPr>
          <p:txBody>
            <a:bodyPr/>
            <a:lstStyle/>
            <a:p>
              <a:endParaRPr lang="en-US" dirty="0"/>
            </a:p>
          </p:txBody>
        </p:sp>
        <p:sp>
          <p:nvSpPr>
            <p:cNvPr id="71" name="Freeform 267"/>
            <p:cNvSpPr>
              <a:spLocks/>
            </p:cNvSpPr>
            <p:nvPr/>
          </p:nvSpPr>
          <p:spPr bwMode="auto">
            <a:xfrm>
              <a:off x="3997" y="3534"/>
              <a:ext cx="23" cy="23"/>
            </a:xfrm>
            <a:custGeom>
              <a:avLst/>
              <a:gdLst>
                <a:gd name="T0" fmla="*/ 0 w 24"/>
                <a:gd name="T1" fmla="*/ 22 h 23"/>
                <a:gd name="T2" fmla="*/ 21 w 24"/>
                <a:gd name="T3" fmla="*/ 0 h 23"/>
                <a:gd name="T4" fmla="*/ 21 w 24"/>
                <a:gd name="T5" fmla="*/ 0 h 23"/>
                <a:gd name="T6" fmla="*/ 0 w 24"/>
                <a:gd name="T7" fmla="*/ 22 h 23"/>
                <a:gd name="T8" fmla="*/ 0 60000 65536"/>
                <a:gd name="T9" fmla="*/ 0 60000 65536"/>
                <a:gd name="T10" fmla="*/ 0 60000 65536"/>
                <a:gd name="T11" fmla="*/ 0 60000 65536"/>
                <a:gd name="T12" fmla="*/ 0 w 24"/>
                <a:gd name="T13" fmla="*/ 0 h 23"/>
                <a:gd name="T14" fmla="*/ 24 w 24"/>
                <a:gd name="T15" fmla="*/ 23 h 23"/>
              </a:gdLst>
              <a:ahLst/>
              <a:cxnLst>
                <a:cxn ang="T8">
                  <a:pos x="T0" y="T1"/>
                </a:cxn>
                <a:cxn ang="T9">
                  <a:pos x="T2" y="T3"/>
                </a:cxn>
                <a:cxn ang="T10">
                  <a:pos x="T4" y="T5"/>
                </a:cxn>
                <a:cxn ang="T11">
                  <a:pos x="T6" y="T7"/>
                </a:cxn>
              </a:cxnLst>
              <a:rect l="T12" t="T13" r="T14" b="T15"/>
              <a:pathLst>
                <a:path w="24" h="23">
                  <a:moveTo>
                    <a:pt x="0" y="22"/>
                  </a:moveTo>
                  <a:lnTo>
                    <a:pt x="23" y="0"/>
                  </a:lnTo>
                  <a:lnTo>
                    <a:pt x="0" y="22"/>
                  </a:lnTo>
                </a:path>
              </a:pathLst>
            </a:custGeom>
            <a:solidFill>
              <a:schemeClr val="bg1"/>
            </a:solidFill>
            <a:ln w="6350" cap="rnd">
              <a:solidFill>
                <a:srgbClr val="993300"/>
              </a:solidFill>
              <a:round/>
              <a:headEnd/>
              <a:tailEnd/>
            </a:ln>
          </p:spPr>
          <p:txBody>
            <a:bodyPr/>
            <a:lstStyle/>
            <a:p>
              <a:endParaRPr lang="en-US" dirty="0"/>
            </a:p>
          </p:txBody>
        </p:sp>
        <p:sp>
          <p:nvSpPr>
            <p:cNvPr id="72" name="Freeform 268"/>
            <p:cNvSpPr>
              <a:spLocks/>
            </p:cNvSpPr>
            <p:nvPr/>
          </p:nvSpPr>
          <p:spPr bwMode="auto">
            <a:xfrm>
              <a:off x="3392" y="2472"/>
              <a:ext cx="466" cy="495"/>
            </a:xfrm>
            <a:custGeom>
              <a:avLst/>
              <a:gdLst>
                <a:gd name="T0" fmla="*/ 77 w 469"/>
                <a:gd name="T1" fmla="*/ 20 h 489"/>
                <a:gd name="T2" fmla="*/ 110 w 469"/>
                <a:gd name="T3" fmla="*/ 16 h 489"/>
                <a:gd name="T4" fmla="*/ 142 w 469"/>
                <a:gd name="T5" fmla="*/ 12 h 489"/>
                <a:gd name="T6" fmla="*/ 176 w 469"/>
                <a:gd name="T7" fmla="*/ 6 h 489"/>
                <a:gd name="T8" fmla="*/ 208 w 469"/>
                <a:gd name="T9" fmla="*/ 1 h 489"/>
                <a:gd name="T10" fmla="*/ 198 w 469"/>
                <a:gd name="T11" fmla="*/ 34 h 489"/>
                <a:gd name="T12" fmla="*/ 222 w 469"/>
                <a:gd name="T13" fmla="*/ 53 h 489"/>
                <a:gd name="T14" fmla="*/ 232 w 469"/>
                <a:gd name="T15" fmla="*/ 57 h 489"/>
                <a:gd name="T16" fmla="*/ 256 w 469"/>
                <a:gd name="T17" fmla="*/ 76 h 489"/>
                <a:gd name="T18" fmla="*/ 270 w 469"/>
                <a:gd name="T19" fmla="*/ 97 h 489"/>
                <a:gd name="T20" fmla="*/ 295 w 469"/>
                <a:gd name="T21" fmla="*/ 118 h 489"/>
                <a:gd name="T22" fmla="*/ 321 w 469"/>
                <a:gd name="T23" fmla="*/ 144 h 489"/>
                <a:gd name="T24" fmla="*/ 331 w 469"/>
                <a:gd name="T25" fmla="*/ 148 h 489"/>
                <a:gd name="T26" fmla="*/ 361 w 469"/>
                <a:gd name="T27" fmla="*/ 181 h 489"/>
                <a:gd name="T28" fmla="*/ 382 w 469"/>
                <a:gd name="T29" fmla="*/ 195 h 489"/>
                <a:gd name="T30" fmla="*/ 399 w 469"/>
                <a:gd name="T31" fmla="*/ 240 h 489"/>
                <a:gd name="T32" fmla="*/ 430 w 469"/>
                <a:gd name="T33" fmla="*/ 269 h 489"/>
                <a:gd name="T34" fmla="*/ 445 w 469"/>
                <a:gd name="T35" fmla="*/ 291 h 489"/>
                <a:gd name="T36" fmla="*/ 449 w 469"/>
                <a:gd name="T37" fmla="*/ 318 h 489"/>
                <a:gd name="T38" fmla="*/ 438 w 469"/>
                <a:gd name="T39" fmla="*/ 335 h 489"/>
                <a:gd name="T40" fmla="*/ 442 w 469"/>
                <a:gd name="T41" fmla="*/ 346 h 489"/>
                <a:gd name="T42" fmla="*/ 432 w 469"/>
                <a:gd name="T43" fmla="*/ 358 h 489"/>
                <a:gd name="T44" fmla="*/ 435 w 469"/>
                <a:gd name="T45" fmla="*/ 385 h 489"/>
                <a:gd name="T46" fmla="*/ 426 w 469"/>
                <a:gd name="T47" fmla="*/ 405 h 489"/>
                <a:gd name="T48" fmla="*/ 430 w 469"/>
                <a:gd name="T49" fmla="*/ 450 h 489"/>
                <a:gd name="T50" fmla="*/ 378 w 469"/>
                <a:gd name="T51" fmla="*/ 456 h 489"/>
                <a:gd name="T52" fmla="*/ 365 w 469"/>
                <a:gd name="T53" fmla="*/ 486 h 489"/>
                <a:gd name="T54" fmla="*/ 346 w 469"/>
                <a:gd name="T55" fmla="*/ 480 h 489"/>
                <a:gd name="T56" fmla="*/ 322 w 469"/>
                <a:gd name="T57" fmla="*/ 483 h 489"/>
                <a:gd name="T58" fmla="*/ 279 w 469"/>
                <a:gd name="T59" fmla="*/ 484 h 489"/>
                <a:gd name="T60" fmla="*/ 260 w 469"/>
                <a:gd name="T61" fmla="*/ 487 h 489"/>
                <a:gd name="T62" fmla="*/ 236 w 469"/>
                <a:gd name="T63" fmla="*/ 488 h 489"/>
                <a:gd name="T64" fmla="*/ 214 w 469"/>
                <a:gd name="T65" fmla="*/ 490 h 489"/>
                <a:gd name="T66" fmla="*/ 197 w 469"/>
                <a:gd name="T67" fmla="*/ 493 h 489"/>
                <a:gd name="T68" fmla="*/ 176 w 469"/>
                <a:gd name="T69" fmla="*/ 494 h 489"/>
                <a:gd name="T70" fmla="*/ 143 w 469"/>
                <a:gd name="T71" fmla="*/ 497 h 489"/>
                <a:gd name="T72" fmla="*/ 106 w 469"/>
                <a:gd name="T73" fmla="*/ 468 h 489"/>
                <a:gd name="T74" fmla="*/ 100 w 469"/>
                <a:gd name="T75" fmla="*/ 453 h 489"/>
                <a:gd name="T76" fmla="*/ 94 w 469"/>
                <a:gd name="T77" fmla="*/ 413 h 489"/>
                <a:gd name="T78" fmla="*/ 83 w 469"/>
                <a:gd name="T79" fmla="*/ 385 h 489"/>
                <a:gd name="T80" fmla="*/ 82 w 469"/>
                <a:gd name="T81" fmla="*/ 369 h 489"/>
                <a:gd name="T82" fmla="*/ 85 w 469"/>
                <a:gd name="T83" fmla="*/ 343 h 489"/>
                <a:gd name="T84" fmla="*/ 88 w 469"/>
                <a:gd name="T85" fmla="*/ 321 h 489"/>
                <a:gd name="T86" fmla="*/ 78 w 469"/>
                <a:gd name="T87" fmla="*/ 291 h 489"/>
                <a:gd name="T88" fmla="*/ 72 w 469"/>
                <a:gd name="T89" fmla="*/ 274 h 489"/>
                <a:gd name="T90" fmla="*/ 62 w 469"/>
                <a:gd name="T91" fmla="*/ 250 h 489"/>
                <a:gd name="T92" fmla="*/ 55 w 469"/>
                <a:gd name="T93" fmla="*/ 226 h 489"/>
                <a:gd name="T94" fmla="*/ 45 w 469"/>
                <a:gd name="T95" fmla="*/ 193 h 489"/>
                <a:gd name="T96" fmla="*/ 36 w 469"/>
                <a:gd name="T97" fmla="*/ 155 h 489"/>
                <a:gd name="T98" fmla="*/ 30 w 469"/>
                <a:gd name="T99" fmla="*/ 137 h 489"/>
                <a:gd name="T100" fmla="*/ 22 w 469"/>
                <a:gd name="T101" fmla="*/ 108 h 489"/>
                <a:gd name="T102" fmla="*/ 12 w 469"/>
                <a:gd name="T103" fmla="*/ 75 h 489"/>
                <a:gd name="T104" fmla="*/ 4 w 469"/>
                <a:gd name="T105" fmla="*/ 46 h 489"/>
                <a:gd name="T106" fmla="*/ 12 w 469"/>
                <a:gd name="T107" fmla="*/ 30 h 489"/>
                <a:gd name="T108" fmla="*/ 29 w 469"/>
                <a:gd name="T109" fmla="*/ 27 h 489"/>
                <a:gd name="T110" fmla="*/ 59 w 469"/>
                <a:gd name="T111" fmla="*/ 23 h 48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469"/>
                <a:gd name="T169" fmla="*/ 0 h 489"/>
                <a:gd name="T170" fmla="*/ 469 w 469"/>
                <a:gd name="T171" fmla="*/ 489 h 48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469" h="489">
                  <a:moveTo>
                    <a:pt x="69" y="22"/>
                  </a:moveTo>
                  <a:lnTo>
                    <a:pt x="72" y="22"/>
                  </a:lnTo>
                  <a:lnTo>
                    <a:pt x="74" y="22"/>
                  </a:lnTo>
                  <a:lnTo>
                    <a:pt x="77" y="20"/>
                  </a:lnTo>
                  <a:lnTo>
                    <a:pt x="85" y="20"/>
                  </a:lnTo>
                  <a:lnTo>
                    <a:pt x="98" y="19"/>
                  </a:lnTo>
                  <a:lnTo>
                    <a:pt x="108" y="18"/>
                  </a:lnTo>
                  <a:lnTo>
                    <a:pt x="112" y="16"/>
                  </a:lnTo>
                  <a:lnTo>
                    <a:pt x="117" y="16"/>
                  </a:lnTo>
                  <a:lnTo>
                    <a:pt x="128" y="13"/>
                  </a:lnTo>
                  <a:lnTo>
                    <a:pt x="138" y="13"/>
                  </a:lnTo>
                  <a:lnTo>
                    <a:pt x="144" y="12"/>
                  </a:lnTo>
                  <a:lnTo>
                    <a:pt x="145" y="12"/>
                  </a:lnTo>
                  <a:lnTo>
                    <a:pt x="171" y="9"/>
                  </a:lnTo>
                  <a:lnTo>
                    <a:pt x="171" y="8"/>
                  </a:lnTo>
                  <a:lnTo>
                    <a:pt x="178" y="6"/>
                  </a:lnTo>
                  <a:lnTo>
                    <a:pt x="182" y="6"/>
                  </a:lnTo>
                  <a:lnTo>
                    <a:pt x="184" y="6"/>
                  </a:lnTo>
                  <a:lnTo>
                    <a:pt x="198" y="4"/>
                  </a:lnTo>
                  <a:lnTo>
                    <a:pt x="210" y="1"/>
                  </a:lnTo>
                  <a:lnTo>
                    <a:pt x="217" y="0"/>
                  </a:lnTo>
                  <a:lnTo>
                    <a:pt x="216" y="8"/>
                  </a:lnTo>
                  <a:lnTo>
                    <a:pt x="206" y="18"/>
                  </a:lnTo>
                  <a:lnTo>
                    <a:pt x="200" y="34"/>
                  </a:lnTo>
                  <a:lnTo>
                    <a:pt x="202" y="37"/>
                  </a:lnTo>
                  <a:lnTo>
                    <a:pt x="210" y="42"/>
                  </a:lnTo>
                  <a:lnTo>
                    <a:pt x="221" y="48"/>
                  </a:lnTo>
                  <a:lnTo>
                    <a:pt x="224" y="51"/>
                  </a:lnTo>
                  <a:lnTo>
                    <a:pt x="229" y="54"/>
                  </a:lnTo>
                  <a:lnTo>
                    <a:pt x="231" y="55"/>
                  </a:lnTo>
                  <a:lnTo>
                    <a:pt x="234" y="56"/>
                  </a:lnTo>
                  <a:lnTo>
                    <a:pt x="235" y="55"/>
                  </a:lnTo>
                  <a:lnTo>
                    <a:pt x="246" y="55"/>
                  </a:lnTo>
                  <a:lnTo>
                    <a:pt x="250" y="65"/>
                  </a:lnTo>
                  <a:lnTo>
                    <a:pt x="257" y="73"/>
                  </a:lnTo>
                  <a:lnTo>
                    <a:pt x="260" y="74"/>
                  </a:lnTo>
                  <a:lnTo>
                    <a:pt x="260" y="77"/>
                  </a:lnTo>
                  <a:lnTo>
                    <a:pt x="261" y="81"/>
                  </a:lnTo>
                  <a:lnTo>
                    <a:pt x="268" y="90"/>
                  </a:lnTo>
                  <a:lnTo>
                    <a:pt x="274" y="95"/>
                  </a:lnTo>
                  <a:lnTo>
                    <a:pt x="276" y="101"/>
                  </a:lnTo>
                  <a:lnTo>
                    <a:pt x="278" y="101"/>
                  </a:lnTo>
                  <a:lnTo>
                    <a:pt x="281" y="106"/>
                  </a:lnTo>
                  <a:lnTo>
                    <a:pt x="299" y="116"/>
                  </a:lnTo>
                  <a:lnTo>
                    <a:pt x="311" y="123"/>
                  </a:lnTo>
                  <a:lnTo>
                    <a:pt x="315" y="130"/>
                  </a:lnTo>
                  <a:lnTo>
                    <a:pt x="319" y="137"/>
                  </a:lnTo>
                  <a:lnTo>
                    <a:pt x="325" y="140"/>
                  </a:lnTo>
                  <a:lnTo>
                    <a:pt x="326" y="140"/>
                  </a:lnTo>
                  <a:lnTo>
                    <a:pt x="333" y="142"/>
                  </a:lnTo>
                  <a:lnTo>
                    <a:pt x="333" y="144"/>
                  </a:lnTo>
                  <a:lnTo>
                    <a:pt x="335" y="144"/>
                  </a:lnTo>
                  <a:lnTo>
                    <a:pt x="346" y="160"/>
                  </a:lnTo>
                  <a:lnTo>
                    <a:pt x="353" y="166"/>
                  </a:lnTo>
                  <a:lnTo>
                    <a:pt x="355" y="173"/>
                  </a:lnTo>
                  <a:lnTo>
                    <a:pt x="365" y="177"/>
                  </a:lnTo>
                  <a:lnTo>
                    <a:pt x="366" y="181"/>
                  </a:lnTo>
                  <a:lnTo>
                    <a:pt x="369" y="184"/>
                  </a:lnTo>
                  <a:lnTo>
                    <a:pt x="379" y="187"/>
                  </a:lnTo>
                  <a:lnTo>
                    <a:pt x="386" y="191"/>
                  </a:lnTo>
                  <a:lnTo>
                    <a:pt x="391" y="194"/>
                  </a:lnTo>
                  <a:lnTo>
                    <a:pt x="391" y="202"/>
                  </a:lnTo>
                  <a:lnTo>
                    <a:pt x="404" y="220"/>
                  </a:lnTo>
                  <a:lnTo>
                    <a:pt x="405" y="234"/>
                  </a:lnTo>
                  <a:lnTo>
                    <a:pt x="408" y="237"/>
                  </a:lnTo>
                  <a:lnTo>
                    <a:pt x="409" y="237"/>
                  </a:lnTo>
                  <a:lnTo>
                    <a:pt x="418" y="238"/>
                  </a:lnTo>
                  <a:lnTo>
                    <a:pt x="436" y="263"/>
                  </a:lnTo>
                  <a:lnTo>
                    <a:pt x="436" y="270"/>
                  </a:lnTo>
                  <a:lnTo>
                    <a:pt x="436" y="273"/>
                  </a:lnTo>
                  <a:lnTo>
                    <a:pt x="441" y="284"/>
                  </a:lnTo>
                  <a:lnTo>
                    <a:pt x="451" y="284"/>
                  </a:lnTo>
                  <a:lnTo>
                    <a:pt x="462" y="288"/>
                  </a:lnTo>
                  <a:lnTo>
                    <a:pt x="465" y="288"/>
                  </a:lnTo>
                  <a:lnTo>
                    <a:pt x="468" y="293"/>
                  </a:lnTo>
                  <a:lnTo>
                    <a:pt x="455" y="310"/>
                  </a:lnTo>
                  <a:lnTo>
                    <a:pt x="450" y="310"/>
                  </a:lnTo>
                  <a:lnTo>
                    <a:pt x="452" y="314"/>
                  </a:lnTo>
                  <a:lnTo>
                    <a:pt x="447" y="327"/>
                  </a:lnTo>
                  <a:lnTo>
                    <a:pt x="444" y="327"/>
                  </a:lnTo>
                  <a:lnTo>
                    <a:pt x="443" y="327"/>
                  </a:lnTo>
                  <a:lnTo>
                    <a:pt x="441" y="328"/>
                  </a:lnTo>
                  <a:lnTo>
                    <a:pt x="445" y="329"/>
                  </a:lnTo>
                  <a:lnTo>
                    <a:pt x="448" y="338"/>
                  </a:lnTo>
                  <a:lnTo>
                    <a:pt x="445" y="345"/>
                  </a:lnTo>
                  <a:lnTo>
                    <a:pt x="443" y="343"/>
                  </a:lnTo>
                  <a:lnTo>
                    <a:pt x="438" y="347"/>
                  </a:lnTo>
                  <a:lnTo>
                    <a:pt x="438" y="350"/>
                  </a:lnTo>
                  <a:lnTo>
                    <a:pt x="445" y="349"/>
                  </a:lnTo>
                  <a:lnTo>
                    <a:pt x="440" y="366"/>
                  </a:lnTo>
                  <a:lnTo>
                    <a:pt x="438" y="367"/>
                  </a:lnTo>
                  <a:lnTo>
                    <a:pt x="441" y="375"/>
                  </a:lnTo>
                  <a:lnTo>
                    <a:pt x="443" y="378"/>
                  </a:lnTo>
                  <a:lnTo>
                    <a:pt x="434" y="392"/>
                  </a:lnTo>
                  <a:lnTo>
                    <a:pt x="429" y="396"/>
                  </a:lnTo>
                  <a:lnTo>
                    <a:pt x="432" y="395"/>
                  </a:lnTo>
                  <a:lnTo>
                    <a:pt x="432" y="407"/>
                  </a:lnTo>
                  <a:lnTo>
                    <a:pt x="429" y="408"/>
                  </a:lnTo>
                  <a:lnTo>
                    <a:pt x="434" y="411"/>
                  </a:lnTo>
                  <a:lnTo>
                    <a:pt x="436" y="440"/>
                  </a:lnTo>
                  <a:lnTo>
                    <a:pt x="409" y="440"/>
                  </a:lnTo>
                  <a:lnTo>
                    <a:pt x="396" y="438"/>
                  </a:lnTo>
                  <a:lnTo>
                    <a:pt x="393" y="435"/>
                  </a:lnTo>
                  <a:lnTo>
                    <a:pt x="382" y="445"/>
                  </a:lnTo>
                  <a:lnTo>
                    <a:pt x="389" y="471"/>
                  </a:lnTo>
                  <a:lnTo>
                    <a:pt x="387" y="486"/>
                  </a:lnTo>
                  <a:lnTo>
                    <a:pt x="375" y="488"/>
                  </a:lnTo>
                  <a:lnTo>
                    <a:pt x="369" y="474"/>
                  </a:lnTo>
                  <a:lnTo>
                    <a:pt x="369" y="467"/>
                  </a:lnTo>
                  <a:lnTo>
                    <a:pt x="365" y="467"/>
                  </a:lnTo>
                  <a:lnTo>
                    <a:pt x="354" y="468"/>
                  </a:lnTo>
                  <a:lnTo>
                    <a:pt x="350" y="468"/>
                  </a:lnTo>
                  <a:lnTo>
                    <a:pt x="346" y="468"/>
                  </a:lnTo>
                  <a:lnTo>
                    <a:pt x="343" y="468"/>
                  </a:lnTo>
                  <a:lnTo>
                    <a:pt x="335" y="469"/>
                  </a:lnTo>
                  <a:lnTo>
                    <a:pt x="326" y="471"/>
                  </a:lnTo>
                  <a:lnTo>
                    <a:pt x="325" y="471"/>
                  </a:lnTo>
                  <a:lnTo>
                    <a:pt x="319" y="471"/>
                  </a:lnTo>
                  <a:lnTo>
                    <a:pt x="307" y="471"/>
                  </a:lnTo>
                  <a:lnTo>
                    <a:pt x="283" y="472"/>
                  </a:lnTo>
                  <a:lnTo>
                    <a:pt x="278" y="474"/>
                  </a:lnTo>
                  <a:lnTo>
                    <a:pt x="274" y="474"/>
                  </a:lnTo>
                  <a:lnTo>
                    <a:pt x="267" y="475"/>
                  </a:lnTo>
                  <a:lnTo>
                    <a:pt x="264" y="475"/>
                  </a:lnTo>
                  <a:lnTo>
                    <a:pt x="263" y="475"/>
                  </a:lnTo>
                  <a:lnTo>
                    <a:pt x="260" y="475"/>
                  </a:lnTo>
                  <a:lnTo>
                    <a:pt x="250" y="475"/>
                  </a:lnTo>
                  <a:lnTo>
                    <a:pt x="240" y="476"/>
                  </a:lnTo>
                  <a:lnTo>
                    <a:pt x="236" y="478"/>
                  </a:lnTo>
                  <a:lnTo>
                    <a:pt x="234" y="478"/>
                  </a:lnTo>
                  <a:lnTo>
                    <a:pt x="228" y="478"/>
                  </a:lnTo>
                  <a:lnTo>
                    <a:pt x="216" y="478"/>
                  </a:lnTo>
                  <a:lnTo>
                    <a:pt x="210" y="479"/>
                  </a:lnTo>
                  <a:lnTo>
                    <a:pt x="203" y="481"/>
                  </a:lnTo>
                  <a:lnTo>
                    <a:pt x="199" y="481"/>
                  </a:lnTo>
                  <a:lnTo>
                    <a:pt x="196" y="481"/>
                  </a:lnTo>
                  <a:lnTo>
                    <a:pt x="186" y="481"/>
                  </a:lnTo>
                  <a:lnTo>
                    <a:pt x="181" y="482"/>
                  </a:lnTo>
                  <a:lnTo>
                    <a:pt x="178" y="482"/>
                  </a:lnTo>
                  <a:lnTo>
                    <a:pt x="175" y="482"/>
                  </a:lnTo>
                  <a:lnTo>
                    <a:pt x="170" y="482"/>
                  </a:lnTo>
                  <a:lnTo>
                    <a:pt x="160" y="483"/>
                  </a:lnTo>
                  <a:lnTo>
                    <a:pt x="145" y="485"/>
                  </a:lnTo>
                  <a:lnTo>
                    <a:pt x="124" y="486"/>
                  </a:lnTo>
                  <a:lnTo>
                    <a:pt x="124" y="485"/>
                  </a:lnTo>
                  <a:lnTo>
                    <a:pt x="109" y="458"/>
                  </a:lnTo>
                  <a:lnTo>
                    <a:pt x="108" y="456"/>
                  </a:lnTo>
                  <a:lnTo>
                    <a:pt x="108" y="454"/>
                  </a:lnTo>
                  <a:lnTo>
                    <a:pt x="105" y="449"/>
                  </a:lnTo>
                  <a:lnTo>
                    <a:pt x="102" y="443"/>
                  </a:lnTo>
                  <a:lnTo>
                    <a:pt x="95" y="431"/>
                  </a:lnTo>
                  <a:lnTo>
                    <a:pt x="95" y="424"/>
                  </a:lnTo>
                  <a:lnTo>
                    <a:pt x="95" y="417"/>
                  </a:lnTo>
                  <a:lnTo>
                    <a:pt x="96" y="403"/>
                  </a:lnTo>
                  <a:lnTo>
                    <a:pt x="96" y="402"/>
                  </a:lnTo>
                  <a:lnTo>
                    <a:pt x="94" y="389"/>
                  </a:lnTo>
                  <a:lnTo>
                    <a:pt x="87" y="384"/>
                  </a:lnTo>
                  <a:lnTo>
                    <a:pt x="85" y="375"/>
                  </a:lnTo>
                  <a:lnTo>
                    <a:pt x="85" y="374"/>
                  </a:lnTo>
                  <a:lnTo>
                    <a:pt x="84" y="374"/>
                  </a:lnTo>
                  <a:lnTo>
                    <a:pt x="84" y="364"/>
                  </a:lnTo>
                  <a:lnTo>
                    <a:pt x="84" y="361"/>
                  </a:lnTo>
                  <a:lnTo>
                    <a:pt x="88" y="350"/>
                  </a:lnTo>
                  <a:lnTo>
                    <a:pt x="88" y="349"/>
                  </a:lnTo>
                  <a:lnTo>
                    <a:pt x="88" y="342"/>
                  </a:lnTo>
                  <a:lnTo>
                    <a:pt x="87" y="335"/>
                  </a:lnTo>
                  <a:lnTo>
                    <a:pt x="92" y="328"/>
                  </a:lnTo>
                  <a:lnTo>
                    <a:pt x="98" y="323"/>
                  </a:lnTo>
                  <a:lnTo>
                    <a:pt x="99" y="320"/>
                  </a:lnTo>
                  <a:lnTo>
                    <a:pt x="90" y="313"/>
                  </a:lnTo>
                  <a:lnTo>
                    <a:pt x="91" y="307"/>
                  </a:lnTo>
                  <a:lnTo>
                    <a:pt x="88" y="293"/>
                  </a:lnTo>
                  <a:lnTo>
                    <a:pt x="87" y="293"/>
                  </a:lnTo>
                  <a:lnTo>
                    <a:pt x="78" y="284"/>
                  </a:lnTo>
                  <a:lnTo>
                    <a:pt x="76" y="281"/>
                  </a:lnTo>
                  <a:lnTo>
                    <a:pt x="73" y="270"/>
                  </a:lnTo>
                  <a:lnTo>
                    <a:pt x="72" y="270"/>
                  </a:lnTo>
                  <a:lnTo>
                    <a:pt x="72" y="268"/>
                  </a:lnTo>
                  <a:lnTo>
                    <a:pt x="72" y="266"/>
                  </a:lnTo>
                  <a:lnTo>
                    <a:pt x="66" y="256"/>
                  </a:lnTo>
                  <a:lnTo>
                    <a:pt x="63" y="246"/>
                  </a:lnTo>
                  <a:lnTo>
                    <a:pt x="62" y="244"/>
                  </a:lnTo>
                  <a:lnTo>
                    <a:pt x="58" y="231"/>
                  </a:lnTo>
                  <a:lnTo>
                    <a:pt x="58" y="230"/>
                  </a:lnTo>
                  <a:lnTo>
                    <a:pt x="58" y="228"/>
                  </a:lnTo>
                  <a:lnTo>
                    <a:pt x="55" y="220"/>
                  </a:lnTo>
                  <a:lnTo>
                    <a:pt x="51" y="203"/>
                  </a:lnTo>
                  <a:lnTo>
                    <a:pt x="48" y="196"/>
                  </a:lnTo>
                  <a:lnTo>
                    <a:pt x="47" y="191"/>
                  </a:lnTo>
                  <a:lnTo>
                    <a:pt x="45" y="189"/>
                  </a:lnTo>
                  <a:lnTo>
                    <a:pt x="42" y="176"/>
                  </a:lnTo>
                  <a:lnTo>
                    <a:pt x="41" y="173"/>
                  </a:lnTo>
                  <a:lnTo>
                    <a:pt x="36" y="153"/>
                  </a:lnTo>
                  <a:lnTo>
                    <a:pt x="36" y="151"/>
                  </a:lnTo>
                  <a:lnTo>
                    <a:pt x="34" y="146"/>
                  </a:lnTo>
                  <a:lnTo>
                    <a:pt x="31" y="140"/>
                  </a:lnTo>
                  <a:lnTo>
                    <a:pt x="31" y="137"/>
                  </a:lnTo>
                  <a:lnTo>
                    <a:pt x="30" y="133"/>
                  </a:lnTo>
                  <a:lnTo>
                    <a:pt x="29" y="127"/>
                  </a:lnTo>
                  <a:lnTo>
                    <a:pt x="26" y="119"/>
                  </a:lnTo>
                  <a:lnTo>
                    <a:pt x="24" y="112"/>
                  </a:lnTo>
                  <a:lnTo>
                    <a:pt x="22" y="106"/>
                  </a:lnTo>
                  <a:lnTo>
                    <a:pt x="19" y="94"/>
                  </a:lnTo>
                  <a:lnTo>
                    <a:pt x="16" y="87"/>
                  </a:lnTo>
                  <a:lnTo>
                    <a:pt x="15" y="80"/>
                  </a:lnTo>
                  <a:lnTo>
                    <a:pt x="12" y="73"/>
                  </a:lnTo>
                  <a:lnTo>
                    <a:pt x="11" y="70"/>
                  </a:lnTo>
                  <a:lnTo>
                    <a:pt x="8" y="56"/>
                  </a:lnTo>
                  <a:lnTo>
                    <a:pt x="5" y="48"/>
                  </a:lnTo>
                  <a:lnTo>
                    <a:pt x="4" y="44"/>
                  </a:lnTo>
                  <a:lnTo>
                    <a:pt x="2" y="42"/>
                  </a:lnTo>
                  <a:lnTo>
                    <a:pt x="0" y="31"/>
                  </a:lnTo>
                  <a:lnTo>
                    <a:pt x="9" y="30"/>
                  </a:lnTo>
                  <a:lnTo>
                    <a:pt x="12" y="30"/>
                  </a:lnTo>
                  <a:lnTo>
                    <a:pt x="20" y="29"/>
                  </a:lnTo>
                  <a:lnTo>
                    <a:pt x="22" y="29"/>
                  </a:lnTo>
                  <a:lnTo>
                    <a:pt x="26" y="27"/>
                  </a:lnTo>
                  <a:lnTo>
                    <a:pt x="29" y="27"/>
                  </a:lnTo>
                  <a:lnTo>
                    <a:pt x="31" y="27"/>
                  </a:lnTo>
                  <a:lnTo>
                    <a:pt x="55" y="24"/>
                  </a:lnTo>
                  <a:lnTo>
                    <a:pt x="59" y="23"/>
                  </a:lnTo>
                  <a:lnTo>
                    <a:pt x="66" y="23"/>
                  </a:lnTo>
                  <a:lnTo>
                    <a:pt x="69" y="22"/>
                  </a:lnTo>
                </a:path>
              </a:pathLst>
            </a:custGeom>
            <a:solidFill>
              <a:srgbClr val="CC3300"/>
            </a:solidFill>
            <a:ln w="6350" cap="rnd">
              <a:solidFill>
                <a:srgbClr val="990000"/>
              </a:solidFill>
              <a:round/>
              <a:headEnd/>
              <a:tailEnd/>
            </a:ln>
          </p:spPr>
          <p:txBody>
            <a:bodyPr/>
            <a:lstStyle/>
            <a:p>
              <a:endParaRPr lang="en-US" dirty="0"/>
            </a:p>
          </p:txBody>
        </p:sp>
        <p:sp>
          <p:nvSpPr>
            <p:cNvPr id="73" name="Freeform 269"/>
            <p:cNvSpPr>
              <a:spLocks/>
            </p:cNvSpPr>
            <p:nvPr/>
          </p:nvSpPr>
          <p:spPr bwMode="auto">
            <a:xfrm>
              <a:off x="3048" y="2041"/>
              <a:ext cx="616" cy="331"/>
            </a:xfrm>
            <a:custGeom>
              <a:avLst/>
              <a:gdLst>
                <a:gd name="T0" fmla="*/ 420 w 618"/>
                <a:gd name="T1" fmla="*/ 274 h 328"/>
                <a:gd name="T2" fmla="*/ 377 w 618"/>
                <a:gd name="T3" fmla="*/ 281 h 328"/>
                <a:gd name="T4" fmla="*/ 350 w 618"/>
                <a:gd name="T5" fmla="*/ 283 h 328"/>
                <a:gd name="T6" fmla="*/ 330 w 618"/>
                <a:gd name="T7" fmla="*/ 286 h 328"/>
                <a:gd name="T8" fmla="*/ 296 w 618"/>
                <a:gd name="T9" fmla="*/ 290 h 328"/>
                <a:gd name="T10" fmla="*/ 269 w 618"/>
                <a:gd name="T11" fmla="*/ 291 h 328"/>
                <a:gd name="T12" fmla="*/ 244 w 618"/>
                <a:gd name="T13" fmla="*/ 292 h 328"/>
                <a:gd name="T14" fmla="*/ 228 w 618"/>
                <a:gd name="T15" fmla="*/ 295 h 328"/>
                <a:gd name="T16" fmla="*/ 197 w 618"/>
                <a:gd name="T17" fmla="*/ 298 h 328"/>
                <a:gd name="T18" fmla="*/ 174 w 618"/>
                <a:gd name="T19" fmla="*/ 301 h 328"/>
                <a:gd name="T20" fmla="*/ 145 w 618"/>
                <a:gd name="T21" fmla="*/ 305 h 328"/>
                <a:gd name="T22" fmla="*/ 113 w 618"/>
                <a:gd name="T23" fmla="*/ 306 h 328"/>
                <a:gd name="T24" fmla="*/ 88 w 618"/>
                <a:gd name="T25" fmla="*/ 326 h 328"/>
                <a:gd name="T26" fmla="*/ 73 w 618"/>
                <a:gd name="T27" fmla="*/ 326 h 328"/>
                <a:gd name="T28" fmla="*/ 49 w 618"/>
                <a:gd name="T29" fmla="*/ 328 h 328"/>
                <a:gd name="T30" fmla="*/ 0 w 618"/>
                <a:gd name="T31" fmla="*/ 333 h 328"/>
                <a:gd name="T32" fmla="*/ 13 w 618"/>
                <a:gd name="T33" fmla="*/ 326 h 328"/>
                <a:gd name="T34" fmla="*/ 22 w 618"/>
                <a:gd name="T35" fmla="*/ 299 h 328"/>
                <a:gd name="T36" fmla="*/ 22 w 618"/>
                <a:gd name="T37" fmla="*/ 281 h 328"/>
                <a:gd name="T38" fmla="*/ 15 w 618"/>
                <a:gd name="T39" fmla="*/ 268 h 328"/>
                <a:gd name="T40" fmla="*/ 34 w 618"/>
                <a:gd name="T41" fmla="*/ 249 h 328"/>
                <a:gd name="T42" fmla="*/ 72 w 618"/>
                <a:gd name="T43" fmla="*/ 263 h 328"/>
                <a:gd name="T44" fmla="*/ 76 w 618"/>
                <a:gd name="T45" fmla="*/ 223 h 328"/>
                <a:gd name="T46" fmla="*/ 90 w 618"/>
                <a:gd name="T47" fmla="*/ 219 h 328"/>
                <a:gd name="T48" fmla="*/ 98 w 618"/>
                <a:gd name="T49" fmla="*/ 205 h 328"/>
                <a:gd name="T50" fmla="*/ 106 w 618"/>
                <a:gd name="T51" fmla="*/ 180 h 328"/>
                <a:gd name="T52" fmla="*/ 126 w 618"/>
                <a:gd name="T53" fmla="*/ 167 h 328"/>
                <a:gd name="T54" fmla="*/ 151 w 618"/>
                <a:gd name="T55" fmla="*/ 157 h 328"/>
                <a:gd name="T56" fmla="*/ 165 w 618"/>
                <a:gd name="T57" fmla="*/ 163 h 328"/>
                <a:gd name="T58" fmla="*/ 197 w 618"/>
                <a:gd name="T59" fmla="*/ 149 h 328"/>
                <a:gd name="T60" fmla="*/ 217 w 618"/>
                <a:gd name="T61" fmla="*/ 162 h 328"/>
                <a:gd name="T62" fmla="*/ 230 w 618"/>
                <a:gd name="T63" fmla="*/ 131 h 328"/>
                <a:gd name="T64" fmla="*/ 236 w 618"/>
                <a:gd name="T65" fmla="*/ 120 h 328"/>
                <a:gd name="T66" fmla="*/ 269 w 618"/>
                <a:gd name="T67" fmla="*/ 138 h 328"/>
                <a:gd name="T68" fmla="*/ 280 w 618"/>
                <a:gd name="T69" fmla="*/ 109 h 328"/>
                <a:gd name="T70" fmla="*/ 296 w 618"/>
                <a:gd name="T71" fmla="*/ 94 h 328"/>
                <a:gd name="T72" fmla="*/ 309 w 618"/>
                <a:gd name="T73" fmla="*/ 69 h 328"/>
                <a:gd name="T74" fmla="*/ 322 w 618"/>
                <a:gd name="T75" fmla="*/ 49 h 328"/>
                <a:gd name="T76" fmla="*/ 339 w 618"/>
                <a:gd name="T77" fmla="*/ 45 h 328"/>
                <a:gd name="T78" fmla="*/ 358 w 618"/>
                <a:gd name="T79" fmla="*/ 30 h 328"/>
                <a:gd name="T80" fmla="*/ 352 w 618"/>
                <a:gd name="T81" fmla="*/ 16 h 328"/>
                <a:gd name="T82" fmla="*/ 355 w 618"/>
                <a:gd name="T83" fmla="*/ 2 h 328"/>
                <a:gd name="T84" fmla="*/ 380 w 618"/>
                <a:gd name="T85" fmla="*/ 0 h 328"/>
                <a:gd name="T86" fmla="*/ 402 w 618"/>
                <a:gd name="T87" fmla="*/ 19 h 328"/>
                <a:gd name="T88" fmla="*/ 422 w 618"/>
                <a:gd name="T89" fmla="*/ 33 h 328"/>
                <a:gd name="T90" fmla="*/ 438 w 618"/>
                <a:gd name="T91" fmla="*/ 33 h 328"/>
                <a:gd name="T92" fmla="*/ 454 w 618"/>
                <a:gd name="T93" fmla="*/ 42 h 328"/>
                <a:gd name="T94" fmla="*/ 477 w 618"/>
                <a:gd name="T95" fmla="*/ 35 h 328"/>
                <a:gd name="T96" fmla="*/ 496 w 618"/>
                <a:gd name="T97" fmla="*/ 37 h 328"/>
                <a:gd name="T98" fmla="*/ 525 w 618"/>
                <a:gd name="T99" fmla="*/ 40 h 328"/>
                <a:gd name="T100" fmla="*/ 546 w 618"/>
                <a:gd name="T101" fmla="*/ 52 h 328"/>
                <a:gd name="T102" fmla="*/ 547 w 618"/>
                <a:gd name="T103" fmla="*/ 86 h 328"/>
                <a:gd name="T104" fmla="*/ 570 w 618"/>
                <a:gd name="T105" fmla="*/ 111 h 328"/>
                <a:gd name="T106" fmla="*/ 578 w 618"/>
                <a:gd name="T107" fmla="*/ 124 h 328"/>
                <a:gd name="T108" fmla="*/ 604 w 618"/>
                <a:gd name="T109" fmla="*/ 151 h 328"/>
                <a:gd name="T110" fmla="*/ 578 w 618"/>
                <a:gd name="T111" fmla="*/ 180 h 328"/>
                <a:gd name="T112" fmla="*/ 556 w 618"/>
                <a:gd name="T113" fmla="*/ 209 h 328"/>
                <a:gd name="T114" fmla="*/ 528 w 618"/>
                <a:gd name="T115" fmla="*/ 239 h 328"/>
                <a:gd name="T116" fmla="*/ 488 w 618"/>
                <a:gd name="T117" fmla="*/ 263 h 328"/>
                <a:gd name="T118" fmla="*/ 463 w 618"/>
                <a:gd name="T119" fmla="*/ 270 h 328"/>
                <a:gd name="T120" fmla="*/ 441 w 618"/>
                <a:gd name="T121" fmla="*/ 273 h 328"/>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618"/>
                <a:gd name="T184" fmla="*/ 0 h 328"/>
                <a:gd name="T185" fmla="*/ 618 w 618"/>
                <a:gd name="T186" fmla="*/ 328 h 328"/>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618" h="328">
                  <a:moveTo>
                    <a:pt x="440" y="269"/>
                  </a:moveTo>
                  <a:lnTo>
                    <a:pt x="440" y="269"/>
                  </a:lnTo>
                  <a:lnTo>
                    <a:pt x="439" y="269"/>
                  </a:lnTo>
                  <a:lnTo>
                    <a:pt x="422" y="270"/>
                  </a:lnTo>
                  <a:lnTo>
                    <a:pt x="414" y="273"/>
                  </a:lnTo>
                  <a:lnTo>
                    <a:pt x="393" y="274"/>
                  </a:lnTo>
                  <a:lnTo>
                    <a:pt x="386" y="274"/>
                  </a:lnTo>
                  <a:lnTo>
                    <a:pt x="379" y="275"/>
                  </a:lnTo>
                  <a:lnTo>
                    <a:pt x="377" y="275"/>
                  </a:lnTo>
                  <a:lnTo>
                    <a:pt x="375" y="275"/>
                  </a:lnTo>
                  <a:lnTo>
                    <a:pt x="364" y="275"/>
                  </a:lnTo>
                  <a:lnTo>
                    <a:pt x="352" y="277"/>
                  </a:lnTo>
                  <a:lnTo>
                    <a:pt x="350" y="277"/>
                  </a:lnTo>
                  <a:lnTo>
                    <a:pt x="346" y="277"/>
                  </a:lnTo>
                  <a:lnTo>
                    <a:pt x="338" y="280"/>
                  </a:lnTo>
                  <a:lnTo>
                    <a:pt x="332" y="280"/>
                  </a:lnTo>
                  <a:lnTo>
                    <a:pt x="321" y="281"/>
                  </a:lnTo>
                  <a:lnTo>
                    <a:pt x="307" y="282"/>
                  </a:lnTo>
                  <a:lnTo>
                    <a:pt x="305" y="282"/>
                  </a:lnTo>
                  <a:lnTo>
                    <a:pt x="298" y="284"/>
                  </a:lnTo>
                  <a:lnTo>
                    <a:pt x="292" y="284"/>
                  </a:lnTo>
                  <a:lnTo>
                    <a:pt x="289" y="284"/>
                  </a:lnTo>
                  <a:lnTo>
                    <a:pt x="278" y="285"/>
                  </a:lnTo>
                  <a:lnTo>
                    <a:pt x="271" y="285"/>
                  </a:lnTo>
                  <a:lnTo>
                    <a:pt x="264" y="285"/>
                  </a:lnTo>
                  <a:lnTo>
                    <a:pt x="262" y="285"/>
                  </a:lnTo>
                  <a:lnTo>
                    <a:pt x="255" y="285"/>
                  </a:lnTo>
                  <a:lnTo>
                    <a:pt x="246" y="286"/>
                  </a:lnTo>
                  <a:lnTo>
                    <a:pt x="244" y="288"/>
                  </a:lnTo>
                  <a:lnTo>
                    <a:pt x="241" y="289"/>
                  </a:lnTo>
                  <a:lnTo>
                    <a:pt x="239" y="286"/>
                  </a:lnTo>
                  <a:lnTo>
                    <a:pt x="230" y="289"/>
                  </a:lnTo>
                  <a:lnTo>
                    <a:pt x="224" y="289"/>
                  </a:lnTo>
                  <a:lnTo>
                    <a:pt x="219" y="289"/>
                  </a:lnTo>
                  <a:lnTo>
                    <a:pt x="214" y="291"/>
                  </a:lnTo>
                  <a:lnTo>
                    <a:pt x="199" y="292"/>
                  </a:lnTo>
                  <a:lnTo>
                    <a:pt x="195" y="293"/>
                  </a:lnTo>
                  <a:lnTo>
                    <a:pt x="194" y="293"/>
                  </a:lnTo>
                  <a:lnTo>
                    <a:pt x="184" y="293"/>
                  </a:lnTo>
                  <a:lnTo>
                    <a:pt x="176" y="295"/>
                  </a:lnTo>
                  <a:lnTo>
                    <a:pt x="164" y="296"/>
                  </a:lnTo>
                  <a:lnTo>
                    <a:pt x="158" y="298"/>
                  </a:lnTo>
                  <a:lnTo>
                    <a:pt x="149" y="299"/>
                  </a:lnTo>
                  <a:lnTo>
                    <a:pt x="145" y="299"/>
                  </a:lnTo>
                  <a:lnTo>
                    <a:pt x="131" y="300"/>
                  </a:lnTo>
                  <a:lnTo>
                    <a:pt x="131" y="298"/>
                  </a:lnTo>
                  <a:lnTo>
                    <a:pt x="112" y="298"/>
                  </a:lnTo>
                  <a:lnTo>
                    <a:pt x="113" y="300"/>
                  </a:lnTo>
                  <a:lnTo>
                    <a:pt x="115" y="303"/>
                  </a:lnTo>
                  <a:lnTo>
                    <a:pt x="116" y="317"/>
                  </a:lnTo>
                  <a:lnTo>
                    <a:pt x="97" y="318"/>
                  </a:lnTo>
                  <a:lnTo>
                    <a:pt x="88" y="320"/>
                  </a:lnTo>
                  <a:lnTo>
                    <a:pt x="79" y="320"/>
                  </a:lnTo>
                  <a:lnTo>
                    <a:pt x="76" y="320"/>
                  </a:lnTo>
                  <a:lnTo>
                    <a:pt x="73" y="320"/>
                  </a:lnTo>
                  <a:lnTo>
                    <a:pt x="55" y="322"/>
                  </a:lnTo>
                  <a:lnTo>
                    <a:pt x="51" y="322"/>
                  </a:lnTo>
                  <a:lnTo>
                    <a:pt x="49" y="322"/>
                  </a:lnTo>
                  <a:lnTo>
                    <a:pt x="37" y="324"/>
                  </a:lnTo>
                  <a:lnTo>
                    <a:pt x="9" y="325"/>
                  </a:lnTo>
                  <a:lnTo>
                    <a:pt x="5" y="327"/>
                  </a:lnTo>
                  <a:lnTo>
                    <a:pt x="0" y="327"/>
                  </a:lnTo>
                  <a:lnTo>
                    <a:pt x="2" y="314"/>
                  </a:lnTo>
                  <a:lnTo>
                    <a:pt x="2" y="313"/>
                  </a:lnTo>
                  <a:lnTo>
                    <a:pt x="5" y="313"/>
                  </a:lnTo>
                  <a:lnTo>
                    <a:pt x="13" y="320"/>
                  </a:lnTo>
                  <a:lnTo>
                    <a:pt x="19" y="309"/>
                  </a:lnTo>
                  <a:lnTo>
                    <a:pt x="16" y="299"/>
                  </a:lnTo>
                  <a:lnTo>
                    <a:pt x="22" y="298"/>
                  </a:lnTo>
                  <a:lnTo>
                    <a:pt x="22" y="293"/>
                  </a:lnTo>
                  <a:lnTo>
                    <a:pt x="20" y="285"/>
                  </a:lnTo>
                  <a:lnTo>
                    <a:pt x="22" y="282"/>
                  </a:lnTo>
                  <a:lnTo>
                    <a:pt x="22" y="277"/>
                  </a:lnTo>
                  <a:lnTo>
                    <a:pt x="22" y="275"/>
                  </a:lnTo>
                  <a:lnTo>
                    <a:pt x="19" y="273"/>
                  </a:lnTo>
                  <a:lnTo>
                    <a:pt x="16" y="271"/>
                  </a:lnTo>
                  <a:lnTo>
                    <a:pt x="13" y="266"/>
                  </a:lnTo>
                  <a:lnTo>
                    <a:pt x="15" y="264"/>
                  </a:lnTo>
                  <a:lnTo>
                    <a:pt x="18" y="260"/>
                  </a:lnTo>
                  <a:lnTo>
                    <a:pt x="29" y="245"/>
                  </a:lnTo>
                  <a:lnTo>
                    <a:pt x="33" y="245"/>
                  </a:lnTo>
                  <a:lnTo>
                    <a:pt x="34" y="245"/>
                  </a:lnTo>
                  <a:lnTo>
                    <a:pt x="49" y="252"/>
                  </a:lnTo>
                  <a:lnTo>
                    <a:pt x="61" y="253"/>
                  </a:lnTo>
                  <a:lnTo>
                    <a:pt x="66" y="259"/>
                  </a:lnTo>
                  <a:lnTo>
                    <a:pt x="72" y="259"/>
                  </a:lnTo>
                  <a:lnTo>
                    <a:pt x="73" y="259"/>
                  </a:lnTo>
                  <a:lnTo>
                    <a:pt x="77" y="252"/>
                  </a:lnTo>
                  <a:lnTo>
                    <a:pt x="70" y="238"/>
                  </a:lnTo>
                  <a:lnTo>
                    <a:pt x="76" y="219"/>
                  </a:lnTo>
                  <a:lnTo>
                    <a:pt x="79" y="220"/>
                  </a:lnTo>
                  <a:lnTo>
                    <a:pt x="80" y="222"/>
                  </a:lnTo>
                  <a:lnTo>
                    <a:pt x="81" y="220"/>
                  </a:lnTo>
                  <a:lnTo>
                    <a:pt x="90" y="215"/>
                  </a:lnTo>
                  <a:lnTo>
                    <a:pt x="99" y="212"/>
                  </a:lnTo>
                  <a:lnTo>
                    <a:pt x="105" y="208"/>
                  </a:lnTo>
                  <a:lnTo>
                    <a:pt x="98" y="202"/>
                  </a:lnTo>
                  <a:lnTo>
                    <a:pt x="98" y="201"/>
                  </a:lnTo>
                  <a:lnTo>
                    <a:pt x="95" y="195"/>
                  </a:lnTo>
                  <a:lnTo>
                    <a:pt x="98" y="186"/>
                  </a:lnTo>
                  <a:lnTo>
                    <a:pt x="105" y="176"/>
                  </a:lnTo>
                  <a:lnTo>
                    <a:pt x="106" y="176"/>
                  </a:lnTo>
                  <a:lnTo>
                    <a:pt x="110" y="166"/>
                  </a:lnTo>
                  <a:lnTo>
                    <a:pt x="112" y="164"/>
                  </a:lnTo>
                  <a:lnTo>
                    <a:pt x="116" y="161"/>
                  </a:lnTo>
                  <a:lnTo>
                    <a:pt x="126" y="164"/>
                  </a:lnTo>
                  <a:lnTo>
                    <a:pt x="131" y="162"/>
                  </a:lnTo>
                  <a:lnTo>
                    <a:pt x="138" y="169"/>
                  </a:lnTo>
                  <a:lnTo>
                    <a:pt x="137" y="158"/>
                  </a:lnTo>
                  <a:lnTo>
                    <a:pt x="151" y="155"/>
                  </a:lnTo>
                  <a:lnTo>
                    <a:pt x="155" y="155"/>
                  </a:lnTo>
                  <a:lnTo>
                    <a:pt x="158" y="155"/>
                  </a:lnTo>
                  <a:lnTo>
                    <a:pt x="164" y="160"/>
                  </a:lnTo>
                  <a:lnTo>
                    <a:pt x="167" y="161"/>
                  </a:lnTo>
                  <a:lnTo>
                    <a:pt x="181" y="169"/>
                  </a:lnTo>
                  <a:lnTo>
                    <a:pt x="189" y="153"/>
                  </a:lnTo>
                  <a:lnTo>
                    <a:pt x="191" y="153"/>
                  </a:lnTo>
                  <a:lnTo>
                    <a:pt x="199" y="147"/>
                  </a:lnTo>
                  <a:lnTo>
                    <a:pt x="203" y="143"/>
                  </a:lnTo>
                  <a:lnTo>
                    <a:pt x="210" y="153"/>
                  </a:lnTo>
                  <a:lnTo>
                    <a:pt x="219" y="155"/>
                  </a:lnTo>
                  <a:lnTo>
                    <a:pt x="219" y="160"/>
                  </a:lnTo>
                  <a:lnTo>
                    <a:pt x="224" y="155"/>
                  </a:lnTo>
                  <a:lnTo>
                    <a:pt x="228" y="136"/>
                  </a:lnTo>
                  <a:lnTo>
                    <a:pt x="231" y="136"/>
                  </a:lnTo>
                  <a:lnTo>
                    <a:pt x="232" y="129"/>
                  </a:lnTo>
                  <a:lnTo>
                    <a:pt x="231" y="128"/>
                  </a:lnTo>
                  <a:lnTo>
                    <a:pt x="231" y="126"/>
                  </a:lnTo>
                  <a:lnTo>
                    <a:pt x="238" y="125"/>
                  </a:lnTo>
                  <a:lnTo>
                    <a:pt x="238" y="118"/>
                  </a:lnTo>
                  <a:lnTo>
                    <a:pt x="242" y="120"/>
                  </a:lnTo>
                  <a:lnTo>
                    <a:pt x="248" y="125"/>
                  </a:lnTo>
                  <a:lnTo>
                    <a:pt x="250" y="133"/>
                  </a:lnTo>
                  <a:lnTo>
                    <a:pt x="271" y="136"/>
                  </a:lnTo>
                  <a:lnTo>
                    <a:pt x="277" y="135"/>
                  </a:lnTo>
                  <a:lnTo>
                    <a:pt x="278" y="121"/>
                  </a:lnTo>
                  <a:lnTo>
                    <a:pt x="278" y="115"/>
                  </a:lnTo>
                  <a:lnTo>
                    <a:pt x="282" y="107"/>
                  </a:lnTo>
                  <a:lnTo>
                    <a:pt x="285" y="103"/>
                  </a:lnTo>
                  <a:lnTo>
                    <a:pt x="288" y="103"/>
                  </a:lnTo>
                  <a:lnTo>
                    <a:pt x="289" y="104"/>
                  </a:lnTo>
                  <a:lnTo>
                    <a:pt x="298" y="92"/>
                  </a:lnTo>
                  <a:lnTo>
                    <a:pt x="298" y="88"/>
                  </a:lnTo>
                  <a:lnTo>
                    <a:pt x="307" y="80"/>
                  </a:lnTo>
                  <a:lnTo>
                    <a:pt x="311" y="73"/>
                  </a:lnTo>
                  <a:lnTo>
                    <a:pt x="311" y="67"/>
                  </a:lnTo>
                  <a:lnTo>
                    <a:pt x="310" y="63"/>
                  </a:lnTo>
                  <a:lnTo>
                    <a:pt x="314" y="51"/>
                  </a:lnTo>
                  <a:lnTo>
                    <a:pt x="317" y="49"/>
                  </a:lnTo>
                  <a:lnTo>
                    <a:pt x="324" y="49"/>
                  </a:lnTo>
                  <a:lnTo>
                    <a:pt x="328" y="53"/>
                  </a:lnTo>
                  <a:lnTo>
                    <a:pt x="335" y="51"/>
                  </a:lnTo>
                  <a:lnTo>
                    <a:pt x="341" y="45"/>
                  </a:lnTo>
                  <a:lnTo>
                    <a:pt x="343" y="44"/>
                  </a:lnTo>
                  <a:lnTo>
                    <a:pt x="345" y="42"/>
                  </a:lnTo>
                  <a:lnTo>
                    <a:pt x="354" y="38"/>
                  </a:lnTo>
                  <a:lnTo>
                    <a:pt x="360" y="30"/>
                  </a:lnTo>
                  <a:lnTo>
                    <a:pt x="361" y="28"/>
                  </a:lnTo>
                  <a:lnTo>
                    <a:pt x="353" y="27"/>
                  </a:lnTo>
                  <a:lnTo>
                    <a:pt x="353" y="24"/>
                  </a:lnTo>
                  <a:lnTo>
                    <a:pt x="354" y="16"/>
                  </a:lnTo>
                  <a:lnTo>
                    <a:pt x="352" y="13"/>
                  </a:lnTo>
                  <a:lnTo>
                    <a:pt x="350" y="9"/>
                  </a:lnTo>
                  <a:lnTo>
                    <a:pt x="354" y="4"/>
                  </a:lnTo>
                  <a:lnTo>
                    <a:pt x="357" y="2"/>
                  </a:lnTo>
                  <a:lnTo>
                    <a:pt x="360" y="0"/>
                  </a:lnTo>
                  <a:lnTo>
                    <a:pt x="371" y="5"/>
                  </a:lnTo>
                  <a:lnTo>
                    <a:pt x="381" y="2"/>
                  </a:lnTo>
                  <a:lnTo>
                    <a:pt x="382" y="0"/>
                  </a:lnTo>
                  <a:lnTo>
                    <a:pt x="393" y="6"/>
                  </a:lnTo>
                  <a:lnTo>
                    <a:pt x="397" y="8"/>
                  </a:lnTo>
                  <a:lnTo>
                    <a:pt x="402" y="16"/>
                  </a:lnTo>
                  <a:lnTo>
                    <a:pt x="404" y="19"/>
                  </a:lnTo>
                  <a:lnTo>
                    <a:pt x="407" y="23"/>
                  </a:lnTo>
                  <a:lnTo>
                    <a:pt x="407" y="27"/>
                  </a:lnTo>
                  <a:lnTo>
                    <a:pt x="417" y="31"/>
                  </a:lnTo>
                  <a:lnTo>
                    <a:pt x="424" y="33"/>
                  </a:lnTo>
                  <a:lnTo>
                    <a:pt x="427" y="30"/>
                  </a:lnTo>
                  <a:lnTo>
                    <a:pt x="428" y="30"/>
                  </a:lnTo>
                  <a:lnTo>
                    <a:pt x="436" y="30"/>
                  </a:lnTo>
                  <a:lnTo>
                    <a:pt x="440" y="33"/>
                  </a:lnTo>
                  <a:lnTo>
                    <a:pt x="450" y="42"/>
                  </a:lnTo>
                  <a:lnTo>
                    <a:pt x="454" y="42"/>
                  </a:lnTo>
                  <a:lnTo>
                    <a:pt x="456" y="42"/>
                  </a:lnTo>
                  <a:lnTo>
                    <a:pt x="458" y="42"/>
                  </a:lnTo>
                  <a:lnTo>
                    <a:pt x="460" y="37"/>
                  </a:lnTo>
                  <a:lnTo>
                    <a:pt x="467" y="33"/>
                  </a:lnTo>
                  <a:lnTo>
                    <a:pt x="481" y="35"/>
                  </a:lnTo>
                  <a:lnTo>
                    <a:pt x="489" y="42"/>
                  </a:lnTo>
                  <a:lnTo>
                    <a:pt x="490" y="40"/>
                  </a:lnTo>
                  <a:lnTo>
                    <a:pt x="493" y="37"/>
                  </a:lnTo>
                  <a:lnTo>
                    <a:pt x="500" y="37"/>
                  </a:lnTo>
                  <a:lnTo>
                    <a:pt x="508" y="24"/>
                  </a:lnTo>
                  <a:lnTo>
                    <a:pt x="521" y="20"/>
                  </a:lnTo>
                  <a:lnTo>
                    <a:pt x="524" y="33"/>
                  </a:lnTo>
                  <a:lnTo>
                    <a:pt x="529" y="40"/>
                  </a:lnTo>
                  <a:lnTo>
                    <a:pt x="533" y="40"/>
                  </a:lnTo>
                  <a:lnTo>
                    <a:pt x="542" y="44"/>
                  </a:lnTo>
                  <a:lnTo>
                    <a:pt x="546" y="46"/>
                  </a:lnTo>
                  <a:lnTo>
                    <a:pt x="550" y="52"/>
                  </a:lnTo>
                  <a:lnTo>
                    <a:pt x="550" y="57"/>
                  </a:lnTo>
                  <a:lnTo>
                    <a:pt x="553" y="70"/>
                  </a:lnTo>
                  <a:lnTo>
                    <a:pt x="551" y="70"/>
                  </a:lnTo>
                  <a:lnTo>
                    <a:pt x="551" y="84"/>
                  </a:lnTo>
                  <a:lnTo>
                    <a:pt x="565" y="96"/>
                  </a:lnTo>
                  <a:lnTo>
                    <a:pt x="565" y="102"/>
                  </a:lnTo>
                  <a:lnTo>
                    <a:pt x="565" y="103"/>
                  </a:lnTo>
                  <a:lnTo>
                    <a:pt x="574" y="109"/>
                  </a:lnTo>
                  <a:lnTo>
                    <a:pt x="574" y="110"/>
                  </a:lnTo>
                  <a:lnTo>
                    <a:pt x="578" y="115"/>
                  </a:lnTo>
                  <a:lnTo>
                    <a:pt x="583" y="121"/>
                  </a:lnTo>
                  <a:lnTo>
                    <a:pt x="582" y="122"/>
                  </a:lnTo>
                  <a:lnTo>
                    <a:pt x="603" y="136"/>
                  </a:lnTo>
                  <a:lnTo>
                    <a:pt x="603" y="139"/>
                  </a:lnTo>
                  <a:lnTo>
                    <a:pt x="617" y="139"/>
                  </a:lnTo>
                  <a:lnTo>
                    <a:pt x="608" y="149"/>
                  </a:lnTo>
                  <a:lnTo>
                    <a:pt x="600" y="160"/>
                  </a:lnTo>
                  <a:lnTo>
                    <a:pt x="592" y="169"/>
                  </a:lnTo>
                  <a:lnTo>
                    <a:pt x="587" y="173"/>
                  </a:lnTo>
                  <a:lnTo>
                    <a:pt x="582" y="176"/>
                  </a:lnTo>
                  <a:lnTo>
                    <a:pt x="574" y="183"/>
                  </a:lnTo>
                  <a:lnTo>
                    <a:pt x="572" y="183"/>
                  </a:lnTo>
                  <a:lnTo>
                    <a:pt x="561" y="193"/>
                  </a:lnTo>
                  <a:lnTo>
                    <a:pt x="560" y="205"/>
                  </a:lnTo>
                  <a:lnTo>
                    <a:pt x="550" y="212"/>
                  </a:lnTo>
                  <a:lnTo>
                    <a:pt x="550" y="219"/>
                  </a:lnTo>
                  <a:lnTo>
                    <a:pt x="550" y="220"/>
                  </a:lnTo>
                  <a:lnTo>
                    <a:pt x="532" y="235"/>
                  </a:lnTo>
                  <a:lnTo>
                    <a:pt x="532" y="238"/>
                  </a:lnTo>
                  <a:lnTo>
                    <a:pt x="506" y="252"/>
                  </a:lnTo>
                  <a:lnTo>
                    <a:pt x="501" y="252"/>
                  </a:lnTo>
                  <a:lnTo>
                    <a:pt x="492" y="259"/>
                  </a:lnTo>
                  <a:lnTo>
                    <a:pt x="488" y="260"/>
                  </a:lnTo>
                  <a:lnTo>
                    <a:pt x="486" y="263"/>
                  </a:lnTo>
                  <a:lnTo>
                    <a:pt x="479" y="264"/>
                  </a:lnTo>
                  <a:lnTo>
                    <a:pt x="467" y="266"/>
                  </a:lnTo>
                  <a:lnTo>
                    <a:pt x="460" y="266"/>
                  </a:lnTo>
                  <a:lnTo>
                    <a:pt x="453" y="267"/>
                  </a:lnTo>
                  <a:lnTo>
                    <a:pt x="443" y="269"/>
                  </a:lnTo>
                  <a:lnTo>
                    <a:pt x="440" y="269"/>
                  </a:lnTo>
                </a:path>
              </a:pathLst>
            </a:custGeom>
            <a:solidFill>
              <a:srgbClr val="CC3300"/>
            </a:solidFill>
            <a:ln w="6350" cap="rnd">
              <a:solidFill>
                <a:srgbClr val="990000"/>
              </a:solidFill>
              <a:round/>
              <a:headEnd/>
              <a:tailEnd/>
            </a:ln>
          </p:spPr>
          <p:txBody>
            <a:bodyPr/>
            <a:lstStyle/>
            <a:p>
              <a:endParaRPr lang="en-US" dirty="0"/>
            </a:p>
          </p:txBody>
        </p:sp>
        <p:sp>
          <p:nvSpPr>
            <p:cNvPr id="74" name="Freeform 270"/>
            <p:cNvSpPr>
              <a:spLocks/>
            </p:cNvSpPr>
            <p:nvPr/>
          </p:nvSpPr>
          <p:spPr bwMode="auto">
            <a:xfrm>
              <a:off x="3037" y="2363"/>
              <a:ext cx="23" cy="23"/>
            </a:xfrm>
            <a:custGeom>
              <a:avLst/>
              <a:gdLst>
                <a:gd name="T0" fmla="*/ 14 w 23"/>
                <a:gd name="T1" fmla="*/ 0 h 23"/>
                <a:gd name="T2" fmla="*/ 22 w 23"/>
                <a:gd name="T3" fmla="*/ 22 h 23"/>
                <a:gd name="T4" fmla="*/ 0 w 23"/>
                <a:gd name="T5" fmla="*/ 22 h 23"/>
                <a:gd name="T6" fmla="*/ 14 w 23"/>
                <a:gd name="T7" fmla="*/ 0 h 23"/>
                <a:gd name="T8" fmla="*/ 0 60000 65536"/>
                <a:gd name="T9" fmla="*/ 0 60000 65536"/>
                <a:gd name="T10" fmla="*/ 0 60000 65536"/>
                <a:gd name="T11" fmla="*/ 0 60000 65536"/>
                <a:gd name="T12" fmla="*/ 0 w 23"/>
                <a:gd name="T13" fmla="*/ 0 h 23"/>
                <a:gd name="T14" fmla="*/ 23 w 23"/>
                <a:gd name="T15" fmla="*/ 23 h 23"/>
              </a:gdLst>
              <a:ahLst/>
              <a:cxnLst>
                <a:cxn ang="T8">
                  <a:pos x="T0" y="T1"/>
                </a:cxn>
                <a:cxn ang="T9">
                  <a:pos x="T2" y="T3"/>
                </a:cxn>
                <a:cxn ang="T10">
                  <a:pos x="T4" y="T5"/>
                </a:cxn>
                <a:cxn ang="T11">
                  <a:pos x="T6" y="T7"/>
                </a:cxn>
              </a:cxnLst>
              <a:rect l="T12" t="T13" r="T14" b="T15"/>
              <a:pathLst>
                <a:path w="23" h="23">
                  <a:moveTo>
                    <a:pt x="14" y="0"/>
                  </a:moveTo>
                  <a:lnTo>
                    <a:pt x="22" y="22"/>
                  </a:lnTo>
                  <a:lnTo>
                    <a:pt x="0" y="22"/>
                  </a:lnTo>
                  <a:lnTo>
                    <a:pt x="14" y="0"/>
                  </a:lnTo>
                </a:path>
              </a:pathLst>
            </a:custGeom>
            <a:solidFill>
              <a:schemeClr val="bg1"/>
            </a:solidFill>
            <a:ln w="6350" cap="rnd">
              <a:solidFill>
                <a:srgbClr val="993300"/>
              </a:solidFill>
              <a:round/>
              <a:headEnd/>
              <a:tailEnd/>
            </a:ln>
          </p:spPr>
          <p:txBody>
            <a:bodyPr/>
            <a:lstStyle/>
            <a:p>
              <a:endParaRPr lang="en-US" dirty="0"/>
            </a:p>
          </p:txBody>
        </p:sp>
        <p:sp>
          <p:nvSpPr>
            <p:cNvPr id="75" name="Freeform 271"/>
            <p:cNvSpPr>
              <a:spLocks/>
            </p:cNvSpPr>
            <p:nvPr/>
          </p:nvSpPr>
          <p:spPr bwMode="auto">
            <a:xfrm>
              <a:off x="3503" y="2189"/>
              <a:ext cx="750" cy="341"/>
            </a:xfrm>
            <a:custGeom>
              <a:avLst/>
              <a:gdLst>
                <a:gd name="T0" fmla="*/ 161 w 753"/>
                <a:gd name="T1" fmla="*/ 145 h 338"/>
                <a:gd name="T2" fmla="*/ 176 w 753"/>
                <a:gd name="T3" fmla="*/ 146 h 338"/>
                <a:gd name="T4" fmla="*/ 187 w 753"/>
                <a:gd name="T5" fmla="*/ 123 h 338"/>
                <a:gd name="T6" fmla="*/ 200 w 753"/>
                <a:gd name="T7" fmla="*/ 91 h 338"/>
                <a:gd name="T8" fmla="*/ 227 w 753"/>
                <a:gd name="T9" fmla="*/ 88 h 338"/>
                <a:gd name="T10" fmla="*/ 268 w 753"/>
                <a:gd name="T11" fmla="*/ 82 h 338"/>
                <a:gd name="T12" fmla="*/ 272 w 753"/>
                <a:gd name="T13" fmla="*/ 82 h 338"/>
                <a:gd name="T14" fmla="*/ 294 w 753"/>
                <a:gd name="T15" fmla="*/ 78 h 338"/>
                <a:gd name="T16" fmla="*/ 331 w 753"/>
                <a:gd name="T17" fmla="*/ 74 h 338"/>
                <a:gd name="T18" fmla="*/ 352 w 753"/>
                <a:gd name="T19" fmla="*/ 70 h 338"/>
                <a:gd name="T20" fmla="*/ 381 w 753"/>
                <a:gd name="T21" fmla="*/ 64 h 338"/>
                <a:gd name="T22" fmla="*/ 412 w 753"/>
                <a:gd name="T23" fmla="*/ 59 h 338"/>
                <a:gd name="T24" fmla="*/ 443 w 753"/>
                <a:gd name="T25" fmla="*/ 51 h 338"/>
                <a:gd name="T26" fmla="*/ 466 w 753"/>
                <a:gd name="T27" fmla="*/ 47 h 338"/>
                <a:gd name="T28" fmla="*/ 480 w 753"/>
                <a:gd name="T29" fmla="*/ 43 h 338"/>
                <a:gd name="T30" fmla="*/ 508 w 753"/>
                <a:gd name="T31" fmla="*/ 37 h 338"/>
                <a:gd name="T32" fmla="*/ 525 w 753"/>
                <a:gd name="T33" fmla="*/ 34 h 338"/>
                <a:gd name="T34" fmla="*/ 567 w 753"/>
                <a:gd name="T35" fmla="*/ 25 h 338"/>
                <a:gd name="T36" fmla="*/ 584 w 753"/>
                <a:gd name="T37" fmla="*/ 22 h 338"/>
                <a:gd name="T38" fmla="*/ 613 w 753"/>
                <a:gd name="T39" fmla="*/ 15 h 338"/>
                <a:gd name="T40" fmla="*/ 643 w 753"/>
                <a:gd name="T41" fmla="*/ 8 h 338"/>
                <a:gd name="T42" fmla="*/ 653 w 753"/>
                <a:gd name="T43" fmla="*/ 6 h 338"/>
                <a:gd name="T44" fmla="*/ 687 w 753"/>
                <a:gd name="T45" fmla="*/ 4 h 338"/>
                <a:gd name="T46" fmla="*/ 726 w 753"/>
                <a:gd name="T47" fmla="*/ 144 h 338"/>
                <a:gd name="T48" fmla="*/ 673 w 753"/>
                <a:gd name="T49" fmla="*/ 222 h 338"/>
                <a:gd name="T50" fmla="*/ 616 w 753"/>
                <a:gd name="T51" fmla="*/ 239 h 338"/>
                <a:gd name="T52" fmla="*/ 570 w 753"/>
                <a:gd name="T53" fmla="*/ 323 h 338"/>
                <a:gd name="T54" fmla="*/ 519 w 753"/>
                <a:gd name="T55" fmla="*/ 343 h 338"/>
                <a:gd name="T56" fmla="*/ 484 w 753"/>
                <a:gd name="T57" fmla="*/ 317 h 338"/>
                <a:gd name="T58" fmla="*/ 436 w 753"/>
                <a:gd name="T59" fmla="*/ 281 h 338"/>
                <a:gd name="T60" fmla="*/ 423 w 753"/>
                <a:gd name="T61" fmla="*/ 271 h 338"/>
                <a:gd name="T62" fmla="*/ 396 w 753"/>
                <a:gd name="T63" fmla="*/ 257 h 338"/>
                <a:gd name="T64" fmla="*/ 352 w 753"/>
                <a:gd name="T65" fmla="*/ 264 h 338"/>
                <a:gd name="T66" fmla="*/ 306 w 753"/>
                <a:gd name="T67" fmla="*/ 271 h 338"/>
                <a:gd name="T68" fmla="*/ 295 w 753"/>
                <a:gd name="T69" fmla="*/ 249 h 338"/>
                <a:gd name="T70" fmla="*/ 280 w 753"/>
                <a:gd name="T71" fmla="*/ 240 h 338"/>
                <a:gd name="T72" fmla="*/ 251 w 753"/>
                <a:gd name="T73" fmla="*/ 243 h 338"/>
                <a:gd name="T74" fmla="*/ 207 w 753"/>
                <a:gd name="T75" fmla="*/ 247 h 338"/>
                <a:gd name="T76" fmla="*/ 178 w 753"/>
                <a:gd name="T77" fmla="*/ 251 h 338"/>
                <a:gd name="T78" fmla="*/ 154 w 753"/>
                <a:gd name="T79" fmla="*/ 258 h 338"/>
                <a:gd name="T80" fmla="*/ 132 w 753"/>
                <a:gd name="T81" fmla="*/ 272 h 338"/>
                <a:gd name="T82" fmla="*/ 113 w 753"/>
                <a:gd name="T83" fmla="*/ 281 h 338"/>
                <a:gd name="T84" fmla="*/ 73 w 753"/>
                <a:gd name="T85" fmla="*/ 292 h 338"/>
                <a:gd name="T86" fmla="*/ 60 w 753"/>
                <a:gd name="T87" fmla="*/ 295 h 338"/>
                <a:gd name="T88" fmla="*/ 18 w 753"/>
                <a:gd name="T89" fmla="*/ 299 h 338"/>
                <a:gd name="T90" fmla="*/ 0 w 753"/>
                <a:gd name="T91" fmla="*/ 288 h 338"/>
                <a:gd name="T92" fmla="*/ 22 w 753"/>
                <a:gd name="T93" fmla="*/ 264 h 338"/>
                <a:gd name="T94" fmla="*/ 24 w 753"/>
                <a:gd name="T95" fmla="*/ 244 h 338"/>
                <a:gd name="T96" fmla="*/ 51 w 753"/>
                <a:gd name="T97" fmla="*/ 229 h 338"/>
                <a:gd name="T98" fmla="*/ 92 w 753"/>
                <a:gd name="T99" fmla="*/ 201 h 338"/>
                <a:gd name="T100" fmla="*/ 109 w 753"/>
                <a:gd name="T101" fmla="*/ 185 h 338"/>
                <a:gd name="T102" fmla="*/ 130 w 753"/>
                <a:gd name="T103" fmla="*/ 163 h 338"/>
                <a:gd name="T104" fmla="*/ 142 w 753"/>
                <a:gd name="T105" fmla="*/ 164 h 33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753"/>
                <a:gd name="T160" fmla="*/ 0 h 338"/>
                <a:gd name="T161" fmla="*/ 753 w 753"/>
                <a:gd name="T162" fmla="*/ 338 h 33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753" h="338">
                  <a:moveTo>
                    <a:pt x="146" y="155"/>
                  </a:moveTo>
                  <a:lnTo>
                    <a:pt x="150" y="151"/>
                  </a:lnTo>
                  <a:lnTo>
                    <a:pt x="160" y="146"/>
                  </a:lnTo>
                  <a:lnTo>
                    <a:pt x="163" y="143"/>
                  </a:lnTo>
                  <a:lnTo>
                    <a:pt x="170" y="146"/>
                  </a:lnTo>
                  <a:lnTo>
                    <a:pt x="171" y="147"/>
                  </a:lnTo>
                  <a:lnTo>
                    <a:pt x="175" y="147"/>
                  </a:lnTo>
                  <a:lnTo>
                    <a:pt x="178" y="144"/>
                  </a:lnTo>
                  <a:lnTo>
                    <a:pt x="180" y="144"/>
                  </a:lnTo>
                  <a:lnTo>
                    <a:pt x="185" y="128"/>
                  </a:lnTo>
                  <a:lnTo>
                    <a:pt x="186" y="125"/>
                  </a:lnTo>
                  <a:lnTo>
                    <a:pt x="189" y="121"/>
                  </a:lnTo>
                  <a:lnTo>
                    <a:pt x="199" y="118"/>
                  </a:lnTo>
                  <a:lnTo>
                    <a:pt x="200" y="111"/>
                  </a:lnTo>
                  <a:lnTo>
                    <a:pt x="202" y="98"/>
                  </a:lnTo>
                  <a:lnTo>
                    <a:pt x="202" y="89"/>
                  </a:lnTo>
                  <a:lnTo>
                    <a:pt x="206" y="89"/>
                  </a:lnTo>
                  <a:lnTo>
                    <a:pt x="218" y="87"/>
                  </a:lnTo>
                  <a:lnTo>
                    <a:pt x="221" y="87"/>
                  </a:lnTo>
                  <a:lnTo>
                    <a:pt x="229" y="86"/>
                  </a:lnTo>
                  <a:lnTo>
                    <a:pt x="232" y="84"/>
                  </a:lnTo>
                  <a:lnTo>
                    <a:pt x="254" y="82"/>
                  </a:lnTo>
                  <a:lnTo>
                    <a:pt x="267" y="80"/>
                  </a:lnTo>
                  <a:lnTo>
                    <a:pt x="270" y="80"/>
                  </a:lnTo>
                  <a:lnTo>
                    <a:pt x="271" y="80"/>
                  </a:lnTo>
                  <a:lnTo>
                    <a:pt x="272" y="80"/>
                  </a:lnTo>
                  <a:lnTo>
                    <a:pt x="274" y="80"/>
                  </a:lnTo>
                  <a:lnTo>
                    <a:pt x="278" y="79"/>
                  </a:lnTo>
                  <a:lnTo>
                    <a:pt x="283" y="77"/>
                  </a:lnTo>
                  <a:lnTo>
                    <a:pt x="292" y="77"/>
                  </a:lnTo>
                  <a:lnTo>
                    <a:pt x="296" y="76"/>
                  </a:lnTo>
                  <a:lnTo>
                    <a:pt x="301" y="76"/>
                  </a:lnTo>
                  <a:lnTo>
                    <a:pt x="306" y="75"/>
                  </a:lnTo>
                  <a:lnTo>
                    <a:pt x="318" y="73"/>
                  </a:lnTo>
                  <a:lnTo>
                    <a:pt x="333" y="72"/>
                  </a:lnTo>
                  <a:lnTo>
                    <a:pt x="340" y="71"/>
                  </a:lnTo>
                  <a:lnTo>
                    <a:pt x="342" y="71"/>
                  </a:lnTo>
                  <a:lnTo>
                    <a:pt x="344" y="69"/>
                  </a:lnTo>
                  <a:lnTo>
                    <a:pt x="354" y="68"/>
                  </a:lnTo>
                  <a:lnTo>
                    <a:pt x="368" y="65"/>
                  </a:lnTo>
                  <a:lnTo>
                    <a:pt x="375" y="64"/>
                  </a:lnTo>
                  <a:lnTo>
                    <a:pt x="380" y="64"/>
                  </a:lnTo>
                  <a:lnTo>
                    <a:pt x="385" y="62"/>
                  </a:lnTo>
                  <a:lnTo>
                    <a:pt x="397" y="61"/>
                  </a:lnTo>
                  <a:lnTo>
                    <a:pt x="407" y="58"/>
                  </a:lnTo>
                  <a:lnTo>
                    <a:pt x="409" y="58"/>
                  </a:lnTo>
                  <a:lnTo>
                    <a:pt x="416" y="57"/>
                  </a:lnTo>
                  <a:lnTo>
                    <a:pt x="443" y="51"/>
                  </a:lnTo>
                  <a:lnTo>
                    <a:pt x="444" y="51"/>
                  </a:lnTo>
                  <a:lnTo>
                    <a:pt x="445" y="51"/>
                  </a:lnTo>
                  <a:lnTo>
                    <a:pt x="447" y="51"/>
                  </a:lnTo>
                  <a:lnTo>
                    <a:pt x="450" y="50"/>
                  </a:lnTo>
                  <a:lnTo>
                    <a:pt x="451" y="50"/>
                  </a:lnTo>
                  <a:lnTo>
                    <a:pt x="459" y="48"/>
                  </a:lnTo>
                  <a:lnTo>
                    <a:pt x="470" y="47"/>
                  </a:lnTo>
                  <a:lnTo>
                    <a:pt x="473" y="45"/>
                  </a:lnTo>
                  <a:lnTo>
                    <a:pt x="477" y="44"/>
                  </a:lnTo>
                  <a:lnTo>
                    <a:pt x="480" y="44"/>
                  </a:lnTo>
                  <a:lnTo>
                    <a:pt x="484" y="43"/>
                  </a:lnTo>
                  <a:lnTo>
                    <a:pt x="491" y="41"/>
                  </a:lnTo>
                  <a:lnTo>
                    <a:pt x="494" y="41"/>
                  </a:lnTo>
                  <a:lnTo>
                    <a:pt x="509" y="38"/>
                  </a:lnTo>
                  <a:lnTo>
                    <a:pt x="512" y="37"/>
                  </a:lnTo>
                  <a:lnTo>
                    <a:pt x="516" y="37"/>
                  </a:lnTo>
                  <a:lnTo>
                    <a:pt x="520" y="36"/>
                  </a:lnTo>
                  <a:lnTo>
                    <a:pt x="526" y="34"/>
                  </a:lnTo>
                  <a:lnTo>
                    <a:pt x="529" y="34"/>
                  </a:lnTo>
                  <a:lnTo>
                    <a:pt x="533" y="33"/>
                  </a:lnTo>
                  <a:lnTo>
                    <a:pt x="548" y="30"/>
                  </a:lnTo>
                  <a:lnTo>
                    <a:pt x="551" y="30"/>
                  </a:lnTo>
                  <a:lnTo>
                    <a:pt x="571" y="25"/>
                  </a:lnTo>
                  <a:lnTo>
                    <a:pt x="576" y="25"/>
                  </a:lnTo>
                  <a:lnTo>
                    <a:pt x="583" y="23"/>
                  </a:lnTo>
                  <a:lnTo>
                    <a:pt x="585" y="23"/>
                  </a:lnTo>
                  <a:lnTo>
                    <a:pt x="588" y="22"/>
                  </a:lnTo>
                  <a:lnTo>
                    <a:pt x="603" y="18"/>
                  </a:lnTo>
                  <a:lnTo>
                    <a:pt x="606" y="18"/>
                  </a:lnTo>
                  <a:lnTo>
                    <a:pt x="617" y="15"/>
                  </a:lnTo>
                  <a:lnTo>
                    <a:pt x="635" y="11"/>
                  </a:lnTo>
                  <a:lnTo>
                    <a:pt x="638" y="11"/>
                  </a:lnTo>
                  <a:lnTo>
                    <a:pt x="639" y="11"/>
                  </a:lnTo>
                  <a:lnTo>
                    <a:pt x="649" y="8"/>
                  </a:lnTo>
                  <a:lnTo>
                    <a:pt x="652" y="8"/>
                  </a:lnTo>
                  <a:lnTo>
                    <a:pt x="655" y="6"/>
                  </a:lnTo>
                  <a:lnTo>
                    <a:pt x="657" y="6"/>
                  </a:lnTo>
                  <a:lnTo>
                    <a:pt x="659" y="6"/>
                  </a:lnTo>
                  <a:lnTo>
                    <a:pt x="670" y="4"/>
                  </a:lnTo>
                  <a:lnTo>
                    <a:pt x="679" y="1"/>
                  </a:lnTo>
                  <a:lnTo>
                    <a:pt x="691" y="0"/>
                  </a:lnTo>
                  <a:lnTo>
                    <a:pt x="693" y="4"/>
                  </a:lnTo>
                  <a:lnTo>
                    <a:pt x="706" y="32"/>
                  </a:lnTo>
                  <a:lnTo>
                    <a:pt x="747" y="90"/>
                  </a:lnTo>
                  <a:lnTo>
                    <a:pt x="752" y="132"/>
                  </a:lnTo>
                  <a:lnTo>
                    <a:pt x="732" y="142"/>
                  </a:lnTo>
                  <a:lnTo>
                    <a:pt x="714" y="161"/>
                  </a:lnTo>
                  <a:lnTo>
                    <a:pt x="695" y="186"/>
                  </a:lnTo>
                  <a:lnTo>
                    <a:pt x="679" y="218"/>
                  </a:lnTo>
                  <a:lnTo>
                    <a:pt x="671" y="214"/>
                  </a:lnTo>
                  <a:lnTo>
                    <a:pt x="659" y="214"/>
                  </a:lnTo>
                  <a:lnTo>
                    <a:pt x="630" y="226"/>
                  </a:lnTo>
                  <a:lnTo>
                    <a:pt x="620" y="235"/>
                  </a:lnTo>
                  <a:lnTo>
                    <a:pt x="599" y="256"/>
                  </a:lnTo>
                  <a:lnTo>
                    <a:pt x="585" y="275"/>
                  </a:lnTo>
                  <a:lnTo>
                    <a:pt x="583" y="279"/>
                  </a:lnTo>
                  <a:lnTo>
                    <a:pt x="574" y="317"/>
                  </a:lnTo>
                  <a:lnTo>
                    <a:pt x="573" y="324"/>
                  </a:lnTo>
                  <a:lnTo>
                    <a:pt x="558" y="323"/>
                  </a:lnTo>
                  <a:lnTo>
                    <a:pt x="537" y="328"/>
                  </a:lnTo>
                  <a:lnTo>
                    <a:pt x="523" y="337"/>
                  </a:lnTo>
                  <a:lnTo>
                    <a:pt x="520" y="334"/>
                  </a:lnTo>
                  <a:lnTo>
                    <a:pt x="513" y="330"/>
                  </a:lnTo>
                  <a:lnTo>
                    <a:pt x="511" y="328"/>
                  </a:lnTo>
                  <a:lnTo>
                    <a:pt x="488" y="311"/>
                  </a:lnTo>
                  <a:lnTo>
                    <a:pt x="473" y="302"/>
                  </a:lnTo>
                  <a:lnTo>
                    <a:pt x="468" y="298"/>
                  </a:lnTo>
                  <a:lnTo>
                    <a:pt x="447" y="282"/>
                  </a:lnTo>
                  <a:lnTo>
                    <a:pt x="440" y="277"/>
                  </a:lnTo>
                  <a:lnTo>
                    <a:pt x="429" y="268"/>
                  </a:lnTo>
                  <a:lnTo>
                    <a:pt x="427" y="268"/>
                  </a:lnTo>
                  <a:lnTo>
                    <a:pt x="427" y="267"/>
                  </a:lnTo>
                  <a:lnTo>
                    <a:pt x="412" y="257"/>
                  </a:lnTo>
                  <a:lnTo>
                    <a:pt x="405" y="253"/>
                  </a:lnTo>
                  <a:lnTo>
                    <a:pt x="404" y="253"/>
                  </a:lnTo>
                  <a:lnTo>
                    <a:pt x="400" y="253"/>
                  </a:lnTo>
                  <a:lnTo>
                    <a:pt x="389" y="256"/>
                  </a:lnTo>
                  <a:lnTo>
                    <a:pt x="383" y="256"/>
                  </a:lnTo>
                  <a:lnTo>
                    <a:pt x="378" y="257"/>
                  </a:lnTo>
                  <a:lnTo>
                    <a:pt x="354" y="260"/>
                  </a:lnTo>
                  <a:lnTo>
                    <a:pt x="348" y="261"/>
                  </a:lnTo>
                  <a:lnTo>
                    <a:pt x="337" y="263"/>
                  </a:lnTo>
                  <a:lnTo>
                    <a:pt x="329" y="265"/>
                  </a:lnTo>
                  <a:lnTo>
                    <a:pt x="308" y="267"/>
                  </a:lnTo>
                  <a:lnTo>
                    <a:pt x="307" y="256"/>
                  </a:lnTo>
                  <a:lnTo>
                    <a:pt x="301" y="249"/>
                  </a:lnTo>
                  <a:lnTo>
                    <a:pt x="300" y="247"/>
                  </a:lnTo>
                  <a:lnTo>
                    <a:pt x="297" y="245"/>
                  </a:lnTo>
                  <a:lnTo>
                    <a:pt x="294" y="242"/>
                  </a:lnTo>
                  <a:lnTo>
                    <a:pt x="286" y="243"/>
                  </a:lnTo>
                  <a:lnTo>
                    <a:pt x="281" y="236"/>
                  </a:lnTo>
                  <a:lnTo>
                    <a:pt x="282" y="236"/>
                  </a:lnTo>
                  <a:lnTo>
                    <a:pt x="272" y="236"/>
                  </a:lnTo>
                  <a:lnTo>
                    <a:pt x="263" y="238"/>
                  </a:lnTo>
                  <a:lnTo>
                    <a:pt x="256" y="239"/>
                  </a:lnTo>
                  <a:lnTo>
                    <a:pt x="253" y="239"/>
                  </a:lnTo>
                  <a:lnTo>
                    <a:pt x="242" y="240"/>
                  </a:lnTo>
                  <a:lnTo>
                    <a:pt x="220" y="243"/>
                  </a:lnTo>
                  <a:lnTo>
                    <a:pt x="218" y="243"/>
                  </a:lnTo>
                  <a:lnTo>
                    <a:pt x="209" y="243"/>
                  </a:lnTo>
                  <a:lnTo>
                    <a:pt x="200" y="245"/>
                  </a:lnTo>
                  <a:lnTo>
                    <a:pt x="192" y="246"/>
                  </a:lnTo>
                  <a:lnTo>
                    <a:pt x="186" y="246"/>
                  </a:lnTo>
                  <a:lnTo>
                    <a:pt x="180" y="247"/>
                  </a:lnTo>
                  <a:lnTo>
                    <a:pt x="178" y="247"/>
                  </a:lnTo>
                  <a:lnTo>
                    <a:pt x="177" y="247"/>
                  </a:lnTo>
                  <a:lnTo>
                    <a:pt x="167" y="250"/>
                  </a:lnTo>
                  <a:lnTo>
                    <a:pt x="156" y="254"/>
                  </a:lnTo>
                  <a:lnTo>
                    <a:pt x="149" y="259"/>
                  </a:lnTo>
                  <a:lnTo>
                    <a:pt x="142" y="260"/>
                  </a:lnTo>
                  <a:lnTo>
                    <a:pt x="139" y="261"/>
                  </a:lnTo>
                  <a:lnTo>
                    <a:pt x="134" y="268"/>
                  </a:lnTo>
                  <a:lnTo>
                    <a:pt x="126" y="270"/>
                  </a:lnTo>
                  <a:lnTo>
                    <a:pt x="123" y="271"/>
                  </a:lnTo>
                  <a:lnTo>
                    <a:pt x="114" y="275"/>
                  </a:lnTo>
                  <a:lnTo>
                    <a:pt x="113" y="277"/>
                  </a:lnTo>
                  <a:lnTo>
                    <a:pt x="106" y="279"/>
                  </a:lnTo>
                  <a:lnTo>
                    <a:pt x="99" y="281"/>
                  </a:lnTo>
                  <a:lnTo>
                    <a:pt x="87" y="284"/>
                  </a:lnTo>
                  <a:lnTo>
                    <a:pt x="73" y="286"/>
                  </a:lnTo>
                  <a:lnTo>
                    <a:pt x="72" y="286"/>
                  </a:lnTo>
                  <a:lnTo>
                    <a:pt x="67" y="286"/>
                  </a:lnTo>
                  <a:lnTo>
                    <a:pt x="60" y="288"/>
                  </a:lnTo>
                  <a:lnTo>
                    <a:pt x="60" y="289"/>
                  </a:lnTo>
                  <a:lnTo>
                    <a:pt x="34" y="292"/>
                  </a:lnTo>
                  <a:lnTo>
                    <a:pt x="33" y="292"/>
                  </a:lnTo>
                  <a:lnTo>
                    <a:pt x="27" y="293"/>
                  </a:lnTo>
                  <a:lnTo>
                    <a:pt x="18" y="293"/>
                  </a:lnTo>
                  <a:lnTo>
                    <a:pt x="6" y="296"/>
                  </a:lnTo>
                  <a:lnTo>
                    <a:pt x="1" y="296"/>
                  </a:lnTo>
                  <a:lnTo>
                    <a:pt x="1" y="295"/>
                  </a:lnTo>
                  <a:lnTo>
                    <a:pt x="0" y="282"/>
                  </a:lnTo>
                  <a:lnTo>
                    <a:pt x="0" y="272"/>
                  </a:lnTo>
                  <a:lnTo>
                    <a:pt x="4" y="267"/>
                  </a:lnTo>
                  <a:lnTo>
                    <a:pt x="16" y="265"/>
                  </a:lnTo>
                  <a:lnTo>
                    <a:pt x="22" y="260"/>
                  </a:lnTo>
                  <a:lnTo>
                    <a:pt x="22" y="250"/>
                  </a:lnTo>
                  <a:lnTo>
                    <a:pt x="22" y="245"/>
                  </a:lnTo>
                  <a:lnTo>
                    <a:pt x="24" y="240"/>
                  </a:lnTo>
                  <a:lnTo>
                    <a:pt x="31" y="233"/>
                  </a:lnTo>
                  <a:lnTo>
                    <a:pt x="41" y="226"/>
                  </a:lnTo>
                  <a:lnTo>
                    <a:pt x="49" y="225"/>
                  </a:lnTo>
                  <a:lnTo>
                    <a:pt x="51" y="225"/>
                  </a:lnTo>
                  <a:lnTo>
                    <a:pt x="63" y="224"/>
                  </a:lnTo>
                  <a:lnTo>
                    <a:pt x="83" y="207"/>
                  </a:lnTo>
                  <a:lnTo>
                    <a:pt x="81" y="204"/>
                  </a:lnTo>
                  <a:lnTo>
                    <a:pt x="92" y="197"/>
                  </a:lnTo>
                  <a:lnTo>
                    <a:pt x="102" y="194"/>
                  </a:lnTo>
                  <a:lnTo>
                    <a:pt x="105" y="192"/>
                  </a:lnTo>
                  <a:lnTo>
                    <a:pt x="109" y="182"/>
                  </a:lnTo>
                  <a:lnTo>
                    <a:pt x="109" y="181"/>
                  </a:lnTo>
                  <a:lnTo>
                    <a:pt x="109" y="175"/>
                  </a:lnTo>
                  <a:lnTo>
                    <a:pt x="119" y="168"/>
                  </a:lnTo>
                  <a:lnTo>
                    <a:pt x="130" y="158"/>
                  </a:lnTo>
                  <a:lnTo>
                    <a:pt x="132" y="161"/>
                  </a:lnTo>
                  <a:lnTo>
                    <a:pt x="131" y="165"/>
                  </a:lnTo>
                  <a:lnTo>
                    <a:pt x="142" y="167"/>
                  </a:lnTo>
                  <a:lnTo>
                    <a:pt x="142" y="165"/>
                  </a:lnTo>
                  <a:lnTo>
                    <a:pt x="144" y="162"/>
                  </a:lnTo>
                  <a:lnTo>
                    <a:pt x="146" y="155"/>
                  </a:lnTo>
                </a:path>
              </a:pathLst>
            </a:custGeom>
            <a:solidFill>
              <a:srgbClr val="CC3300"/>
            </a:solidFill>
            <a:ln w="6350" cap="rnd">
              <a:solidFill>
                <a:srgbClr val="990000"/>
              </a:solidFill>
              <a:round/>
              <a:headEnd/>
              <a:tailEnd/>
            </a:ln>
          </p:spPr>
          <p:txBody>
            <a:bodyPr/>
            <a:lstStyle/>
            <a:p>
              <a:endParaRPr lang="en-US" dirty="0"/>
            </a:p>
          </p:txBody>
        </p:sp>
        <p:sp>
          <p:nvSpPr>
            <p:cNvPr id="76" name="Freeform 272" descr="70%"/>
            <p:cNvSpPr>
              <a:spLocks/>
            </p:cNvSpPr>
            <p:nvPr/>
          </p:nvSpPr>
          <p:spPr bwMode="auto">
            <a:xfrm>
              <a:off x="3591" y="2428"/>
              <a:ext cx="434" cy="336"/>
            </a:xfrm>
            <a:custGeom>
              <a:avLst/>
              <a:gdLst>
                <a:gd name="T0" fmla="*/ 80 w 435"/>
                <a:gd name="T1" fmla="*/ 153 h 332"/>
                <a:gd name="T2" fmla="*/ 115 w 435"/>
                <a:gd name="T3" fmla="*/ 177 h 332"/>
                <a:gd name="T4" fmla="*/ 126 w 435"/>
                <a:gd name="T5" fmla="*/ 186 h 332"/>
                <a:gd name="T6" fmla="*/ 134 w 435"/>
                <a:gd name="T7" fmla="*/ 190 h 332"/>
                <a:gd name="T8" fmla="*/ 155 w 435"/>
                <a:gd name="T9" fmla="*/ 222 h 332"/>
                <a:gd name="T10" fmla="*/ 169 w 435"/>
                <a:gd name="T11" fmla="*/ 233 h 332"/>
                <a:gd name="T12" fmla="*/ 191 w 435"/>
                <a:gd name="T13" fmla="*/ 242 h 332"/>
                <a:gd name="T14" fmla="*/ 205 w 435"/>
                <a:gd name="T15" fmla="*/ 282 h 332"/>
                <a:gd name="T16" fmla="*/ 217 w 435"/>
                <a:gd name="T17" fmla="*/ 287 h 332"/>
                <a:gd name="T18" fmla="*/ 233 w 435"/>
                <a:gd name="T19" fmla="*/ 323 h 332"/>
                <a:gd name="T20" fmla="*/ 260 w 435"/>
                <a:gd name="T21" fmla="*/ 339 h 332"/>
                <a:gd name="T22" fmla="*/ 271 w 435"/>
                <a:gd name="T23" fmla="*/ 326 h 332"/>
                <a:gd name="T24" fmla="*/ 262 w 435"/>
                <a:gd name="T25" fmla="*/ 301 h 332"/>
                <a:gd name="T26" fmla="*/ 294 w 435"/>
                <a:gd name="T27" fmla="*/ 292 h 332"/>
                <a:gd name="T28" fmla="*/ 296 w 435"/>
                <a:gd name="T29" fmla="*/ 282 h 332"/>
                <a:gd name="T30" fmla="*/ 301 w 435"/>
                <a:gd name="T31" fmla="*/ 282 h 332"/>
                <a:gd name="T32" fmla="*/ 329 w 435"/>
                <a:gd name="T33" fmla="*/ 262 h 332"/>
                <a:gd name="T34" fmla="*/ 359 w 435"/>
                <a:gd name="T35" fmla="*/ 222 h 332"/>
                <a:gd name="T36" fmla="*/ 382 w 435"/>
                <a:gd name="T37" fmla="*/ 195 h 332"/>
                <a:gd name="T38" fmla="*/ 397 w 435"/>
                <a:gd name="T39" fmla="*/ 141 h 332"/>
                <a:gd name="T40" fmla="*/ 432 w 435"/>
                <a:gd name="T41" fmla="*/ 101 h 332"/>
                <a:gd name="T42" fmla="*/ 419 w 435"/>
                <a:gd name="T43" fmla="*/ 93 h 332"/>
                <a:gd name="T44" fmla="*/ 376 w 435"/>
                <a:gd name="T45" fmla="*/ 62 h 332"/>
                <a:gd name="T46" fmla="*/ 337 w 435"/>
                <a:gd name="T47" fmla="*/ 31 h 332"/>
                <a:gd name="T48" fmla="*/ 336 w 435"/>
                <a:gd name="T49" fmla="*/ 30 h 332"/>
                <a:gd name="T50" fmla="*/ 312 w 435"/>
                <a:gd name="T51" fmla="*/ 16 h 332"/>
                <a:gd name="T52" fmla="*/ 291 w 435"/>
                <a:gd name="T53" fmla="*/ 19 h 332"/>
                <a:gd name="T54" fmla="*/ 257 w 435"/>
                <a:gd name="T55" fmla="*/ 24 h 332"/>
                <a:gd name="T56" fmla="*/ 217 w 435"/>
                <a:gd name="T57" fmla="*/ 30 h 332"/>
                <a:gd name="T58" fmla="*/ 210 w 435"/>
                <a:gd name="T59" fmla="*/ 11 h 332"/>
                <a:gd name="T60" fmla="*/ 196 w 435"/>
                <a:gd name="T61" fmla="*/ 6 h 332"/>
                <a:gd name="T62" fmla="*/ 183 w 435"/>
                <a:gd name="T63" fmla="*/ 0 h 332"/>
                <a:gd name="T64" fmla="*/ 163 w 435"/>
                <a:gd name="T65" fmla="*/ 2 h 332"/>
                <a:gd name="T66" fmla="*/ 128 w 435"/>
                <a:gd name="T67" fmla="*/ 6 h 332"/>
                <a:gd name="T68" fmla="*/ 102 w 435"/>
                <a:gd name="T69" fmla="*/ 9 h 332"/>
                <a:gd name="T70" fmla="*/ 88 w 435"/>
                <a:gd name="T71" fmla="*/ 11 h 332"/>
                <a:gd name="T72" fmla="*/ 66 w 435"/>
                <a:gd name="T73" fmla="*/ 18 h 332"/>
                <a:gd name="T74" fmla="*/ 49 w 435"/>
                <a:gd name="T75" fmla="*/ 24 h 332"/>
                <a:gd name="T76" fmla="*/ 33 w 435"/>
                <a:gd name="T77" fmla="*/ 34 h 332"/>
                <a:gd name="T78" fmla="*/ 16 w 435"/>
                <a:gd name="T79" fmla="*/ 44 h 332"/>
                <a:gd name="T80" fmla="*/ 0 w 435"/>
                <a:gd name="T81" fmla="*/ 79 h 332"/>
                <a:gd name="T82" fmla="*/ 20 w 435"/>
                <a:gd name="T83" fmla="*/ 93 h 332"/>
                <a:gd name="T84" fmla="*/ 30 w 435"/>
                <a:gd name="T85" fmla="*/ 100 h 332"/>
                <a:gd name="T86" fmla="*/ 45 w 435"/>
                <a:gd name="T87" fmla="*/ 100 h 332"/>
                <a:gd name="T88" fmla="*/ 59 w 435"/>
                <a:gd name="T89" fmla="*/ 119 h 332"/>
                <a:gd name="T90" fmla="*/ 67 w 435"/>
                <a:gd name="T91" fmla="*/ 136 h 33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435"/>
                <a:gd name="T139" fmla="*/ 0 h 332"/>
                <a:gd name="T140" fmla="*/ 435 w 435"/>
                <a:gd name="T141" fmla="*/ 332 h 332"/>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435" h="332">
                  <a:moveTo>
                    <a:pt x="76" y="144"/>
                  </a:moveTo>
                  <a:lnTo>
                    <a:pt x="77" y="144"/>
                  </a:lnTo>
                  <a:lnTo>
                    <a:pt x="80" y="149"/>
                  </a:lnTo>
                  <a:lnTo>
                    <a:pt x="98" y="159"/>
                  </a:lnTo>
                  <a:lnTo>
                    <a:pt x="110" y="166"/>
                  </a:lnTo>
                  <a:lnTo>
                    <a:pt x="115" y="173"/>
                  </a:lnTo>
                  <a:lnTo>
                    <a:pt x="119" y="180"/>
                  </a:lnTo>
                  <a:lnTo>
                    <a:pt x="124" y="182"/>
                  </a:lnTo>
                  <a:lnTo>
                    <a:pt x="126" y="182"/>
                  </a:lnTo>
                  <a:lnTo>
                    <a:pt x="133" y="185"/>
                  </a:lnTo>
                  <a:lnTo>
                    <a:pt x="133" y="186"/>
                  </a:lnTo>
                  <a:lnTo>
                    <a:pt x="134" y="186"/>
                  </a:lnTo>
                  <a:lnTo>
                    <a:pt x="145" y="203"/>
                  </a:lnTo>
                  <a:lnTo>
                    <a:pt x="152" y="209"/>
                  </a:lnTo>
                  <a:lnTo>
                    <a:pt x="155" y="216"/>
                  </a:lnTo>
                  <a:lnTo>
                    <a:pt x="165" y="220"/>
                  </a:lnTo>
                  <a:lnTo>
                    <a:pt x="166" y="224"/>
                  </a:lnTo>
                  <a:lnTo>
                    <a:pt x="169" y="227"/>
                  </a:lnTo>
                  <a:lnTo>
                    <a:pt x="178" y="229"/>
                  </a:lnTo>
                  <a:lnTo>
                    <a:pt x="185" y="234"/>
                  </a:lnTo>
                  <a:lnTo>
                    <a:pt x="191" y="236"/>
                  </a:lnTo>
                  <a:lnTo>
                    <a:pt x="191" y="245"/>
                  </a:lnTo>
                  <a:lnTo>
                    <a:pt x="203" y="263"/>
                  </a:lnTo>
                  <a:lnTo>
                    <a:pt x="205" y="276"/>
                  </a:lnTo>
                  <a:lnTo>
                    <a:pt x="207" y="279"/>
                  </a:lnTo>
                  <a:lnTo>
                    <a:pt x="209" y="279"/>
                  </a:lnTo>
                  <a:lnTo>
                    <a:pt x="217" y="281"/>
                  </a:lnTo>
                  <a:lnTo>
                    <a:pt x="235" y="306"/>
                  </a:lnTo>
                  <a:lnTo>
                    <a:pt x="235" y="312"/>
                  </a:lnTo>
                  <a:lnTo>
                    <a:pt x="235" y="315"/>
                  </a:lnTo>
                  <a:lnTo>
                    <a:pt x="241" y="326"/>
                  </a:lnTo>
                  <a:lnTo>
                    <a:pt x="250" y="326"/>
                  </a:lnTo>
                  <a:lnTo>
                    <a:pt x="262" y="331"/>
                  </a:lnTo>
                  <a:lnTo>
                    <a:pt x="262" y="326"/>
                  </a:lnTo>
                  <a:lnTo>
                    <a:pt x="273" y="318"/>
                  </a:lnTo>
                  <a:lnTo>
                    <a:pt x="278" y="308"/>
                  </a:lnTo>
                  <a:lnTo>
                    <a:pt x="270" y="304"/>
                  </a:lnTo>
                  <a:lnTo>
                    <a:pt x="264" y="293"/>
                  </a:lnTo>
                  <a:lnTo>
                    <a:pt x="281" y="304"/>
                  </a:lnTo>
                  <a:lnTo>
                    <a:pt x="292" y="297"/>
                  </a:lnTo>
                  <a:lnTo>
                    <a:pt x="296" y="286"/>
                  </a:lnTo>
                  <a:lnTo>
                    <a:pt x="287" y="275"/>
                  </a:lnTo>
                  <a:lnTo>
                    <a:pt x="293" y="275"/>
                  </a:lnTo>
                  <a:lnTo>
                    <a:pt x="298" y="276"/>
                  </a:lnTo>
                  <a:lnTo>
                    <a:pt x="300" y="274"/>
                  </a:lnTo>
                  <a:lnTo>
                    <a:pt x="302" y="274"/>
                  </a:lnTo>
                  <a:lnTo>
                    <a:pt x="303" y="276"/>
                  </a:lnTo>
                  <a:lnTo>
                    <a:pt x="306" y="272"/>
                  </a:lnTo>
                  <a:lnTo>
                    <a:pt x="318" y="261"/>
                  </a:lnTo>
                  <a:lnTo>
                    <a:pt x="331" y="256"/>
                  </a:lnTo>
                  <a:lnTo>
                    <a:pt x="338" y="239"/>
                  </a:lnTo>
                  <a:lnTo>
                    <a:pt x="350" y="232"/>
                  </a:lnTo>
                  <a:lnTo>
                    <a:pt x="361" y="216"/>
                  </a:lnTo>
                  <a:lnTo>
                    <a:pt x="360" y="207"/>
                  </a:lnTo>
                  <a:lnTo>
                    <a:pt x="378" y="203"/>
                  </a:lnTo>
                  <a:lnTo>
                    <a:pt x="384" y="191"/>
                  </a:lnTo>
                  <a:lnTo>
                    <a:pt x="386" y="189"/>
                  </a:lnTo>
                  <a:lnTo>
                    <a:pt x="391" y="162"/>
                  </a:lnTo>
                  <a:lnTo>
                    <a:pt x="399" y="137"/>
                  </a:lnTo>
                  <a:lnTo>
                    <a:pt x="413" y="114"/>
                  </a:lnTo>
                  <a:lnTo>
                    <a:pt x="417" y="110"/>
                  </a:lnTo>
                  <a:lnTo>
                    <a:pt x="434" y="99"/>
                  </a:lnTo>
                  <a:lnTo>
                    <a:pt x="431" y="96"/>
                  </a:lnTo>
                  <a:lnTo>
                    <a:pt x="424" y="92"/>
                  </a:lnTo>
                  <a:lnTo>
                    <a:pt x="421" y="91"/>
                  </a:lnTo>
                  <a:lnTo>
                    <a:pt x="399" y="74"/>
                  </a:lnTo>
                  <a:lnTo>
                    <a:pt x="384" y="65"/>
                  </a:lnTo>
                  <a:lnTo>
                    <a:pt x="378" y="60"/>
                  </a:lnTo>
                  <a:lnTo>
                    <a:pt x="357" y="45"/>
                  </a:lnTo>
                  <a:lnTo>
                    <a:pt x="350" y="40"/>
                  </a:lnTo>
                  <a:lnTo>
                    <a:pt x="339" y="31"/>
                  </a:lnTo>
                  <a:lnTo>
                    <a:pt x="338" y="31"/>
                  </a:lnTo>
                  <a:lnTo>
                    <a:pt x="338" y="30"/>
                  </a:lnTo>
                  <a:lnTo>
                    <a:pt x="323" y="20"/>
                  </a:lnTo>
                  <a:lnTo>
                    <a:pt x="316" y="16"/>
                  </a:lnTo>
                  <a:lnTo>
                    <a:pt x="314" y="16"/>
                  </a:lnTo>
                  <a:lnTo>
                    <a:pt x="310" y="16"/>
                  </a:lnTo>
                  <a:lnTo>
                    <a:pt x="299" y="19"/>
                  </a:lnTo>
                  <a:lnTo>
                    <a:pt x="293" y="19"/>
                  </a:lnTo>
                  <a:lnTo>
                    <a:pt x="288" y="20"/>
                  </a:lnTo>
                  <a:lnTo>
                    <a:pt x="264" y="23"/>
                  </a:lnTo>
                  <a:lnTo>
                    <a:pt x="259" y="24"/>
                  </a:lnTo>
                  <a:lnTo>
                    <a:pt x="248" y="26"/>
                  </a:lnTo>
                  <a:lnTo>
                    <a:pt x="239" y="29"/>
                  </a:lnTo>
                  <a:lnTo>
                    <a:pt x="219" y="30"/>
                  </a:lnTo>
                  <a:lnTo>
                    <a:pt x="217" y="19"/>
                  </a:lnTo>
                  <a:lnTo>
                    <a:pt x="212" y="12"/>
                  </a:lnTo>
                  <a:lnTo>
                    <a:pt x="210" y="11"/>
                  </a:lnTo>
                  <a:lnTo>
                    <a:pt x="207" y="8"/>
                  </a:lnTo>
                  <a:lnTo>
                    <a:pt x="205" y="5"/>
                  </a:lnTo>
                  <a:lnTo>
                    <a:pt x="196" y="6"/>
                  </a:lnTo>
                  <a:lnTo>
                    <a:pt x="191" y="0"/>
                  </a:lnTo>
                  <a:lnTo>
                    <a:pt x="192" y="0"/>
                  </a:lnTo>
                  <a:lnTo>
                    <a:pt x="183" y="0"/>
                  </a:lnTo>
                  <a:lnTo>
                    <a:pt x="173" y="1"/>
                  </a:lnTo>
                  <a:lnTo>
                    <a:pt x="166" y="2"/>
                  </a:lnTo>
                  <a:lnTo>
                    <a:pt x="163" y="2"/>
                  </a:lnTo>
                  <a:lnTo>
                    <a:pt x="152" y="4"/>
                  </a:lnTo>
                  <a:lnTo>
                    <a:pt x="130" y="6"/>
                  </a:lnTo>
                  <a:lnTo>
                    <a:pt x="128" y="6"/>
                  </a:lnTo>
                  <a:lnTo>
                    <a:pt x="119" y="6"/>
                  </a:lnTo>
                  <a:lnTo>
                    <a:pt x="110" y="8"/>
                  </a:lnTo>
                  <a:lnTo>
                    <a:pt x="102" y="9"/>
                  </a:lnTo>
                  <a:lnTo>
                    <a:pt x="97" y="9"/>
                  </a:lnTo>
                  <a:lnTo>
                    <a:pt x="90" y="11"/>
                  </a:lnTo>
                  <a:lnTo>
                    <a:pt x="88" y="11"/>
                  </a:lnTo>
                  <a:lnTo>
                    <a:pt x="87" y="11"/>
                  </a:lnTo>
                  <a:lnTo>
                    <a:pt x="77" y="13"/>
                  </a:lnTo>
                  <a:lnTo>
                    <a:pt x="66" y="18"/>
                  </a:lnTo>
                  <a:lnTo>
                    <a:pt x="59" y="22"/>
                  </a:lnTo>
                  <a:lnTo>
                    <a:pt x="52" y="23"/>
                  </a:lnTo>
                  <a:lnTo>
                    <a:pt x="49" y="24"/>
                  </a:lnTo>
                  <a:lnTo>
                    <a:pt x="44" y="31"/>
                  </a:lnTo>
                  <a:lnTo>
                    <a:pt x="36" y="33"/>
                  </a:lnTo>
                  <a:lnTo>
                    <a:pt x="33" y="34"/>
                  </a:lnTo>
                  <a:lnTo>
                    <a:pt x="24" y="38"/>
                  </a:lnTo>
                  <a:lnTo>
                    <a:pt x="23" y="40"/>
                  </a:lnTo>
                  <a:lnTo>
                    <a:pt x="16" y="42"/>
                  </a:lnTo>
                  <a:lnTo>
                    <a:pt x="15" y="51"/>
                  </a:lnTo>
                  <a:lnTo>
                    <a:pt x="5" y="60"/>
                  </a:lnTo>
                  <a:lnTo>
                    <a:pt x="0" y="77"/>
                  </a:lnTo>
                  <a:lnTo>
                    <a:pt x="1" y="80"/>
                  </a:lnTo>
                  <a:lnTo>
                    <a:pt x="9" y="85"/>
                  </a:lnTo>
                  <a:lnTo>
                    <a:pt x="20" y="91"/>
                  </a:lnTo>
                  <a:lnTo>
                    <a:pt x="23" y="94"/>
                  </a:lnTo>
                  <a:lnTo>
                    <a:pt x="29" y="96"/>
                  </a:lnTo>
                  <a:lnTo>
                    <a:pt x="30" y="98"/>
                  </a:lnTo>
                  <a:lnTo>
                    <a:pt x="33" y="99"/>
                  </a:lnTo>
                  <a:lnTo>
                    <a:pt x="34" y="98"/>
                  </a:lnTo>
                  <a:lnTo>
                    <a:pt x="45" y="98"/>
                  </a:lnTo>
                  <a:lnTo>
                    <a:pt x="49" y="108"/>
                  </a:lnTo>
                  <a:lnTo>
                    <a:pt x="56" y="116"/>
                  </a:lnTo>
                  <a:lnTo>
                    <a:pt x="59" y="117"/>
                  </a:lnTo>
                  <a:lnTo>
                    <a:pt x="59" y="120"/>
                  </a:lnTo>
                  <a:lnTo>
                    <a:pt x="61" y="124"/>
                  </a:lnTo>
                  <a:lnTo>
                    <a:pt x="67" y="132"/>
                  </a:lnTo>
                  <a:lnTo>
                    <a:pt x="73" y="138"/>
                  </a:lnTo>
                  <a:lnTo>
                    <a:pt x="76" y="144"/>
                  </a:lnTo>
                </a:path>
              </a:pathLst>
            </a:custGeom>
            <a:pattFill prst="pct70">
              <a:fgClr>
                <a:srgbClr val="FFFFFF"/>
              </a:fgClr>
              <a:bgClr>
                <a:srgbClr val="CC3300"/>
              </a:bgClr>
            </a:pattFill>
            <a:ln w="6350" cap="rnd">
              <a:solidFill>
                <a:srgbClr val="990000"/>
              </a:solidFill>
              <a:round/>
              <a:headEnd/>
              <a:tailEnd/>
            </a:ln>
          </p:spPr>
          <p:txBody>
            <a:bodyPr/>
            <a:lstStyle/>
            <a:p>
              <a:endParaRPr lang="en-US" dirty="0"/>
            </a:p>
          </p:txBody>
        </p:sp>
        <p:grpSp>
          <p:nvGrpSpPr>
            <p:cNvPr id="4" name="Group 273"/>
            <p:cNvGrpSpPr>
              <a:grpSpLocks/>
            </p:cNvGrpSpPr>
            <p:nvPr/>
          </p:nvGrpSpPr>
          <p:grpSpPr bwMode="auto">
            <a:xfrm>
              <a:off x="771" y="3026"/>
              <a:ext cx="559" cy="398"/>
              <a:chOff x="1710" y="3401"/>
              <a:chExt cx="498" cy="349"/>
            </a:xfrm>
          </p:grpSpPr>
          <p:sp>
            <p:nvSpPr>
              <p:cNvPr id="78" name="Freeform 274"/>
              <p:cNvSpPr>
                <a:spLocks/>
              </p:cNvSpPr>
              <p:nvPr/>
            </p:nvSpPr>
            <p:spPr bwMode="auto">
              <a:xfrm>
                <a:off x="2101" y="3607"/>
                <a:ext cx="107" cy="143"/>
              </a:xfrm>
              <a:custGeom>
                <a:avLst/>
                <a:gdLst>
                  <a:gd name="T0" fmla="*/ 26 w 120"/>
                  <a:gd name="T1" fmla="*/ 128 h 160"/>
                  <a:gd name="T2" fmla="*/ 51 w 120"/>
                  <a:gd name="T3" fmla="*/ 96 h 160"/>
                  <a:gd name="T4" fmla="*/ 95 w 120"/>
                  <a:gd name="T5" fmla="*/ 77 h 160"/>
                  <a:gd name="T6" fmla="*/ 83 w 120"/>
                  <a:gd name="T7" fmla="*/ 57 h 160"/>
                  <a:gd name="T8" fmla="*/ 83 w 120"/>
                  <a:gd name="T9" fmla="*/ 51 h 160"/>
                  <a:gd name="T10" fmla="*/ 70 w 120"/>
                  <a:gd name="T11" fmla="*/ 51 h 160"/>
                  <a:gd name="T12" fmla="*/ 63 w 120"/>
                  <a:gd name="T13" fmla="*/ 38 h 160"/>
                  <a:gd name="T14" fmla="*/ 57 w 120"/>
                  <a:gd name="T15" fmla="*/ 26 h 160"/>
                  <a:gd name="T16" fmla="*/ 26 w 120"/>
                  <a:gd name="T17" fmla="*/ 6 h 160"/>
                  <a:gd name="T18" fmla="*/ 12 w 120"/>
                  <a:gd name="T19" fmla="*/ 0 h 160"/>
                  <a:gd name="T20" fmla="*/ 6 w 120"/>
                  <a:gd name="T21" fmla="*/ 6 h 160"/>
                  <a:gd name="T22" fmla="*/ 0 w 120"/>
                  <a:gd name="T23" fmla="*/ 51 h 160"/>
                  <a:gd name="T24" fmla="*/ 0 w 120"/>
                  <a:gd name="T25" fmla="*/ 83 h 160"/>
                  <a:gd name="T26" fmla="*/ 0 w 120"/>
                  <a:gd name="T27" fmla="*/ 96 h 160"/>
                  <a:gd name="T28" fmla="*/ 0 w 120"/>
                  <a:gd name="T29" fmla="*/ 109 h 160"/>
                  <a:gd name="T30" fmla="*/ 12 w 120"/>
                  <a:gd name="T31" fmla="*/ 115 h 160"/>
                  <a:gd name="T32" fmla="*/ 19 w 120"/>
                  <a:gd name="T33" fmla="*/ 128 h 160"/>
                  <a:gd name="T34" fmla="*/ 26 w 120"/>
                  <a:gd name="T35" fmla="*/ 128 h 16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20"/>
                  <a:gd name="T55" fmla="*/ 0 h 160"/>
                  <a:gd name="T56" fmla="*/ 120 w 120"/>
                  <a:gd name="T57" fmla="*/ 160 h 16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20" h="160">
                    <a:moveTo>
                      <a:pt x="32" y="160"/>
                    </a:moveTo>
                    <a:lnTo>
                      <a:pt x="64" y="120"/>
                    </a:lnTo>
                    <a:lnTo>
                      <a:pt x="120" y="96"/>
                    </a:lnTo>
                    <a:lnTo>
                      <a:pt x="104" y="72"/>
                    </a:lnTo>
                    <a:lnTo>
                      <a:pt x="104" y="64"/>
                    </a:lnTo>
                    <a:lnTo>
                      <a:pt x="88" y="64"/>
                    </a:lnTo>
                    <a:lnTo>
                      <a:pt x="80" y="48"/>
                    </a:lnTo>
                    <a:lnTo>
                      <a:pt x="72" y="32"/>
                    </a:lnTo>
                    <a:lnTo>
                      <a:pt x="32" y="8"/>
                    </a:lnTo>
                    <a:lnTo>
                      <a:pt x="16" y="0"/>
                    </a:lnTo>
                    <a:lnTo>
                      <a:pt x="8" y="8"/>
                    </a:lnTo>
                    <a:lnTo>
                      <a:pt x="0" y="64"/>
                    </a:lnTo>
                    <a:lnTo>
                      <a:pt x="0" y="104"/>
                    </a:lnTo>
                    <a:lnTo>
                      <a:pt x="0" y="120"/>
                    </a:lnTo>
                    <a:lnTo>
                      <a:pt x="0" y="136"/>
                    </a:lnTo>
                    <a:lnTo>
                      <a:pt x="16" y="144"/>
                    </a:lnTo>
                    <a:lnTo>
                      <a:pt x="24" y="160"/>
                    </a:lnTo>
                    <a:lnTo>
                      <a:pt x="32" y="160"/>
                    </a:lnTo>
                    <a:close/>
                  </a:path>
                </a:pathLst>
              </a:custGeom>
              <a:solidFill>
                <a:srgbClr val="CC3300"/>
              </a:solidFill>
              <a:ln w="6350">
                <a:solidFill>
                  <a:srgbClr val="990000"/>
                </a:solidFill>
                <a:round/>
                <a:headEnd/>
                <a:tailEnd/>
              </a:ln>
            </p:spPr>
            <p:txBody>
              <a:bodyPr/>
              <a:lstStyle/>
              <a:p>
                <a:endParaRPr lang="en-US" dirty="0"/>
              </a:p>
            </p:txBody>
          </p:sp>
          <p:sp>
            <p:nvSpPr>
              <p:cNvPr id="79" name="Freeform 275"/>
              <p:cNvSpPr>
                <a:spLocks/>
              </p:cNvSpPr>
              <p:nvPr/>
            </p:nvSpPr>
            <p:spPr bwMode="auto">
              <a:xfrm>
                <a:off x="2037" y="3529"/>
                <a:ext cx="57" cy="43"/>
              </a:xfrm>
              <a:custGeom>
                <a:avLst/>
                <a:gdLst>
                  <a:gd name="T0" fmla="*/ 19 w 64"/>
                  <a:gd name="T1" fmla="*/ 13 h 48"/>
                  <a:gd name="T2" fmla="*/ 0 w 64"/>
                  <a:gd name="T3" fmla="*/ 0 h 48"/>
                  <a:gd name="T4" fmla="*/ 0 w 64"/>
                  <a:gd name="T5" fmla="*/ 20 h 48"/>
                  <a:gd name="T6" fmla="*/ 12 w 64"/>
                  <a:gd name="T7" fmla="*/ 26 h 48"/>
                  <a:gd name="T8" fmla="*/ 12 w 64"/>
                  <a:gd name="T9" fmla="*/ 32 h 48"/>
                  <a:gd name="T10" fmla="*/ 26 w 64"/>
                  <a:gd name="T11" fmla="*/ 39 h 48"/>
                  <a:gd name="T12" fmla="*/ 51 w 64"/>
                  <a:gd name="T13" fmla="*/ 32 h 48"/>
                  <a:gd name="T14" fmla="*/ 51 w 64"/>
                  <a:gd name="T15" fmla="*/ 20 h 48"/>
                  <a:gd name="T16" fmla="*/ 45 w 64"/>
                  <a:gd name="T17" fmla="*/ 20 h 48"/>
                  <a:gd name="T18" fmla="*/ 32 w 64"/>
                  <a:gd name="T19" fmla="*/ 13 h 48"/>
                  <a:gd name="T20" fmla="*/ 19 w 64"/>
                  <a:gd name="T21" fmla="*/ 13 h 4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4"/>
                  <a:gd name="T34" fmla="*/ 0 h 48"/>
                  <a:gd name="T35" fmla="*/ 64 w 64"/>
                  <a:gd name="T36" fmla="*/ 48 h 4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4" h="48">
                    <a:moveTo>
                      <a:pt x="24" y="16"/>
                    </a:moveTo>
                    <a:lnTo>
                      <a:pt x="0" y="0"/>
                    </a:lnTo>
                    <a:lnTo>
                      <a:pt x="0" y="24"/>
                    </a:lnTo>
                    <a:lnTo>
                      <a:pt x="16" y="32"/>
                    </a:lnTo>
                    <a:lnTo>
                      <a:pt x="16" y="40"/>
                    </a:lnTo>
                    <a:lnTo>
                      <a:pt x="32" y="48"/>
                    </a:lnTo>
                    <a:lnTo>
                      <a:pt x="64" y="40"/>
                    </a:lnTo>
                    <a:lnTo>
                      <a:pt x="64" y="24"/>
                    </a:lnTo>
                    <a:lnTo>
                      <a:pt x="56" y="24"/>
                    </a:lnTo>
                    <a:lnTo>
                      <a:pt x="40" y="16"/>
                    </a:lnTo>
                    <a:lnTo>
                      <a:pt x="24" y="16"/>
                    </a:lnTo>
                    <a:close/>
                  </a:path>
                </a:pathLst>
              </a:custGeom>
              <a:solidFill>
                <a:srgbClr val="CC3300"/>
              </a:solidFill>
              <a:ln w="6350">
                <a:solidFill>
                  <a:srgbClr val="990000"/>
                </a:solidFill>
                <a:round/>
                <a:headEnd/>
                <a:tailEnd/>
              </a:ln>
            </p:spPr>
            <p:txBody>
              <a:bodyPr/>
              <a:lstStyle/>
              <a:p>
                <a:endParaRPr lang="en-US" dirty="0"/>
              </a:p>
            </p:txBody>
          </p:sp>
          <p:sp>
            <p:nvSpPr>
              <p:cNvPr id="80" name="Freeform 276"/>
              <p:cNvSpPr>
                <a:spLocks/>
              </p:cNvSpPr>
              <p:nvPr/>
            </p:nvSpPr>
            <p:spPr bwMode="auto">
              <a:xfrm>
                <a:off x="2023" y="3579"/>
                <a:ext cx="21" cy="1"/>
              </a:xfrm>
              <a:custGeom>
                <a:avLst/>
                <a:gdLst>
                  <a:gd name="T0" fmla="*/ 18 w 24"/>
                  <a:gd name="T1" fmla="*/ 0 h 1"/>
                  <a:gd name="T2" fmla="*/ 0 w 24"/>
                  <a:gd name="T3" fmla="*/ 0 h 1"/>
                  <a:gd name="T4" fmla="*/ 18 w 24"/>
                  <a:gd name="T5" fmla="*/ 0 h 1"/>
                  <a:gd name="T6" fmla="*/ 0 60000 65536"/>
                  <a:gd name="T7" fmla="*/ 0 60000 65536"/>
                  <a:gd name="T8" fmla="*/ 0 60000 65536"/>
                  <a:gd name="T9" fmla="*/ 0 w 24"/>
                  <a:gd name="T10" fmla="*/ 0 h 1"/>
                  <a:gd name="T11" fmla="*/ 24 w 24"/>
                  <a:gd name="T12" fmla="*/ 1 h 1"/>
                </a:gdLst>
                <a:ahLst/>
                <a:cxnLst>
                  <a:cxn ang="T6">
                    <a:pos x="T0" y="T1"/>
                  </a:cxn>
                  <a:cxn ang="T7">
                    <a:pos x="T2" y="T3"/>
                  </a:cxn>
                  <a:cxn ang="T8">
                    <a:pos x="T4" y="T5"/>
                  </a:cxn>
                </a:cxnLst>
                <a:rect l="T9" t="T10" r="T11" b="T12"/>
                <a:pathLst>
                  <a:path w="24" h="1">
                    <a:moveTo>
                      <a:pt x="24" y="0"/>
                    </a:moveTo>
                    <a:lnTo>
                      <a:pt x="0" y="0"/>
                    </a:lnTo>
                    <a:lnTo>
                      <a:pt x="24" y="0"/>
                    </a:lnTo>
                    <a:close/>
                  </a:path>
                </a:pathLst>
              </a:custGeom>
              <a:solidFill>
                <a:schemeClr val="bg1"/>
              </a:solidFill>
              <a:ln w="6350">
                <a:solidFill>
                  <a:srgbClr val="993300"/>
                </a:solidFill>
                <a:round/>
                <a:headEnd/>
                <a:tailEnd/>
              </a:ln>
            </p:spPr>
            <p:txBody>
              <a:bodyPr/>
              <a:lstStyle/>
              <a:p>
                <a:endParaRPr lang="en-US" dirty="0"/>
              </a:p>
            </p:txBody>
          </p:sp>
          <p:sp>
            <p:nvSpPr>
              <p:cNvPr id="81" name="Freeform 277"/>
              <p:cNvSpPr>
                <a:spLocks/>
              </p:cNvSpPr>
              <p:nvPr/>
            </p:nvSpPr>
            <p:spPr bwMode="auto">
              <a:xfrm>
                <a:off x="1973" y="3515"/>
                <a:ext cx="57" cy="14"/>
              </a:xfrm>
              <a:custGeom>
                <a:avLst/>
                <a:gdLst>
                  <a:gd name="T0" fmla="*/ 51 w 64"/>
                  <a:gd name="T1" fmla="*/ 0 h 16"/>
                  <a:gd name="T2" fmla="*/ 6 w 64"/>
                  <a:gd name="T3" fmla="*/ 0 h 16"/>
                  <a:gd name="T4" fmla="*/ 0 w 64"/>
                  <a:gd name="T5" fmla="*/ 6 h 16"/>
                  <a:gd name="T6" fmla="*/ 6 w 64"/>
                  <a:gd name="T7" fmla="*/ 12 h 16"/>
                  <a:gd name="T8" fmla="*/ 51 w 64"/>
                  <a:gd name="T9" fmla="*/ 6 h 16"/>
                  <a:gd name="T10" fmla="*/ 45 w 64"/>
                  <a:gd name="T11" fmla="*/ 0 h 16"/>
                  <a:gd name="T12" fmla="*/ 0 60000 65536"/>
                  <a:gd name="T13" fmla="*/ 0 60000 65536"/>
                  <a:gd name="T14" fmla="*/ 0 60000 65536"/>
                  <a:gd name="T15" fmla="*/ 0 60000 65536"/>
                  <a:gd name="T16" fmla="*/ 0 60000 65536"/>
                  <a:gd name="T17" fmla="*/ 0 60000 65536"/>
                  <a:gd name="T18" fmla="*/ 0 w 64"/>
                  <a:gd name="T19" fmla="*/ 0 h 16"/>
                  <a:gd name="T20" fmla="*/ 64 w 64"/>
                  <a:gd name="T21" fmla="*/ 16 h 16"/>
                </a:gdLst>
                <a:ahLst/>
                <a:cxnLst>
                  <a:cxn ang="T12">
                    <a:pos x="T0" y="T1"/>
                  </a:cxn>
                  <a:cxn ang="T13">
                    <a:pos x="T2" y="T3"/>
                  </a:cxn>
                  <a:cxn ang="T14">
                    <a:pos x="T4" y="T5"/>
                  </a:cxn>
                  <a:cxn ang="T15">
                    <a:pos x="T6" y="T7"/>
                  </a:cxn>
                  <a:cxn ang="T16">
                    <a:pos x="T8" y="T9"/>
                  </a:cxn>
                  <a:cxn ang="T17">
                    <a:pos x="T10" y="T11"/>
                  </a:cxn>
                </a:cxnLst>
                <a:rect l="T18" t="T19" r="T20" b="T21"/>
                <a:pathLst>
                  <a:path w="64" h="16">
                    <a:moveTo>
                      <a:pt x="64" y="0"/>
                    </a:moveTo>
                    <a:lnTo>
                      <a:pt x="8" y="0"/>
                    </a:lnTo>
                    <a:lnTo>
                      <a:pt x="0" y="8"/>
                    </a:lnTo>
                    <a:lnTo>
                      <a:pt x="8" y="16"/>
                    </a:lnTo>
                    <a:lnTo>
                      <a:pt x="64" y="8"/>
                    </a:lnTo>
                    <a:lnTo>
                      <a:pt x="56" y="0"/>
                    </a:lnTo>
                  </a:path>
                </a:pathLst>
              </a:custGeom>
              <a:solidFill>
                <a:srgbClr val="CC3300"/>
              </a:solidFill>
              <a:ln w="6350">
                <a:solidFill>
                  <a:srgbClr val="990000"/>
                </a:solidFill>
                <a:round/>
                <a:headEnd/>
                <a:tailEnd/>
              </a:ln>
            </p:spPr>
            <p:txBody>
              <a:bodyPr/>
              <a:lstStyle/>
              <a:p>
                <a:endParaRPr lang="en-US" dirty="0"/>
              </a:p>
            </p:txBody>
          </p:sp>
          <p:sp>
            <p:nvSpPr>
              <p:cNvPr id="82" name="Freeform 278"/>
              <p:cNvSpPr>
                <a:spLocks/>
              </p:cNvSpPr>
              <p:nvPr/>
            </p:nvSpPr>
            <p:spPr bwMode="auto">
              <a:xfrm>
                <a:off x="1880" y="3465"/>
                <a:ext cx="64" cy="36"/>
              </a:xfrm>
              <a:custGeom>
                <a:avLst/>
                <a:gdLst>
                  <a:gd name="T0" fmla="*/ 6 w 72"/>
                  <a:gd name="T1" fmla="*/ 6 h 40"/>
                  <a:gd name="T2" fmla="*/ 12 w 72"/>
                  <a:gd name="T3" fmla="*/ 20 h 40"/>
                  <a:gd name="T4" fmla="*/ 32 w 72"/>
                  <a:gd name="T5" fmla="*/ 26 h 40"/>
                  <a:gd name="T6" fmla="*/ 38 w 72"/>
                  <a:gd name="T7" fmla="*/ 32 h 40"/>
                  <a:gd name="T8" fmla="*/ 51 w 72"/>
                  <a:gd name="T9" fmla="*/ 32 h 40"/>
                  <a:gd name="T10" fmla="*/ 57 w 72"/>
                  <a:gd name="T11" fmla="*/ 32 h 40"/>
                  <a:gd name="T12" fmla="*/ 51 w 72"/>
                  <a:gd name="T13" fmla="*/ 20 h 40"/>
                  <a:gd name="T14" fmla="*/ 38 w 72"/>
                  <a:gd name="T15" fmla="*/ 13 h 40"/>
                  <a:gd name="T16" fmla="*/ 32 w 72"/>
                  <a:gd name="T17" fmla="*/ 0 h 40"/>
                  <a:gd name="T18" fmla="*/ 19 w 72"/>
                  <a:gd name="T19" fmla="*/ 0 h 40"/>
                  <a:gd name="T20" fmla="*/ 0 w 72"/>
                  <a:gd name="T21" fmla="*/ 0 h 40"/>
                  <a:gd name="T22" fmla="*/ 6 w 72"/>
                  <a:gd name="T23" fmla="*/ 6 h 4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72"/>
                  <a:gd name="T37" fmla="*/ 0 h 40"/>
                  <a:gd name="T38" fmla="*/ 72 w 72"/>
                  <a:gd name="T39" fmla="*/ 40 h 4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72" h="40">
                    <a:moveTo>
                      <a:pt x="8" y="8"/>
                    </a:moveTo>
                    <a:lnTo>
                      <a:pt x="16" y="24"/>
                    </a:lnTo>
                    <a:lnTo>
                      <a:pt x="40" y="32"/>
                    </a:lnTo>
                    <a:lnTo>
                      <a:pt x="48" y="40"/>
                    </a:lnTo>
                    <a:lnTo>
                      <a:pt x="64" y="40"/>
                    </a:lnTo>
                    <a:lnTo>
                      <a:pt x="72" y="40"/>
                    </a:lnTo>
                    <a:lnTo>
                      <a:pt x="64" y="24"/>
                    </a:lnTo>
                    <a:lnTo>
                      <a:pt x="48" y="16"/>
                    </a:lnTo>
                    <a:lnTo>
                      <a:pt x="40" y="0"/>
                    </a:lnTo>
                    <a:lnTo>
                      <a:pt x="24" y="0"/>
                    </a:lnTo>
                    <a:lnTo>
                      <a:pt x="0" y="0"/>
                    </a:lnTo>
                    <a:lnTo>
                      <a:pt x="8" y="8"/>
                    </a:lnTo>
                    <a:close/>
                  </a:path>
                </a:pathLst>
              </a:custGeom>
              <a:solidFill>
                <a:srgbClr val="CC3300"/>
              </a:solidFill>
              <a:ln w="6350">
                <a:solidFill>
                  <a:srgbClr val="990000"/>
                </a:solidFill>
                <a:round/>
                <a:headEnd/>
                <a:tailEnd/>
              </a:ln>
            </p:spPr>
            <p:txBody>
              <a:bodyPr/>
              <a:lstStyle/>
              <a:p>
                <a:endParaRPr lang="en-US" dirty="0"/>
              </a:p>
            </p:txBody>
          </p:sp>
          <p:sp>
            <p:nvSpPr>
              <p:cNvPr id="83" name="Freeform 279"/>
              <p:cNvSpPr>
                <a:spLocks/>
              </p:cNvSpPr>
              <p:nvPr/>
            </p:nvSpPr>
            <p:spPr bwMode="auto">
              <a:xfrm>
                <a:off x="2001" y="3543"/>
                <a:ext cx="22" cy="15"/>
              </a:xfrm>
              <a:custGeom>
                <a:avLst/>
                <a:gdLst>
                  <a:gd name="T0" fmla="*/ 0 w 24"/>
                  <a:gd name="T1" fmla="*/ 0 h 16"/>
                  <a:gd name="T2" fmla="*/ 20 w 24"/>
                  <a:gd name="T3" fmla="*/ 8 h 16"/>
                  <a:gd name="T4" fmla="*/ 6 w 24"/>
                  <a:gd name="T5" fmla="*/ 14 h 16"/>
                  <a:gd name="T6" fmla="*/ 0 w 24"/>
                  <a:gd name="T7" fmla="*/ 0 h 16"/>
                  <a:gd name="T8" fmla="*/ 0 60000 65536"/>
                  <a:gd name="T9" fmla="*/ 0 60000 65536"/>
                  <a:gd name="T10" fmla="*/ 0 60000 65536"/>
                  <a:gd name="T11" fmla="*/ 0 60000 65536"/>
                  <a:gd name="T12" fmla="*/ 0 w 24"/>
                  <a:gd name="T13" fmla="*/ 0 h 16"/>
                  <a:gd name="T14" fmla="*/ 24 w 24"/>
                  <a:gd name="T15" fmla="*/ 16 h 16"/>
                </a:gdLst>
                <a:ahLst/>
                <a:cxnLst>
                  <a:cxn ang="T8">
                    <a:pos x="T0" y="T1"/>
                  </a:cxn>
                  <a:cxn ang="T9">
                    <a:pos x="T2" y="T3"/>
                  </a:cxn>
                  <a:cxn ang="T10">
                    <a:pos x="T4" y="T5"/>
                  </a:cxn>
                  <a:cxn ang="T11">
                    <a:pos x="T6" y="T7"/>
                  </a:cxn>
                </a:cxnLst>
                <a:rect l="T12" t="T13" r="T14" b="T15"/>
                <a:pathLst>
                  <a:path w="24" h="16">
                    <a:moveTo>
                      <a:pt x="0" y="0"/>
                    </a:moveTo>
                    <a:lnTo>
                      <a:pt x="24" y="8"/>
                    </a:lnTo>
                    <a:lnTo>
                      <a:pt x="8" y="16"/>
                    </a:lnTo>
                    <a:lnTo>
                      <a:pt x="0" y="0"/>
                    </a:lnTo>
                    <a:close/>
                  </a:path>
                </a:pathLst>
              </a:custGeom>
              <a:solidFill>
                <a:srgbClr val="CC3300"/>
              </a:solidFill>
              <a:ln w="6350">
                <a:solidFill>
                  <a:srgbClr val="993300"/>
                </a:solidFill>
                <a:round/>
                <a:headEnd/>
                <a:tailEnd/>
              </a:ln>
            </p:spPr>
            <p:txBody>
              <a:bodyPr/>
              <a:lstStyle/>
              <a:p>
                <a:endParaRPr lang="en-US" dirty="0"/>
              </a:p>
            </p:txBody>
          </p:sp>
          <p:sp>
            <p:nvSpPr>
              <p:cNvPr id="84" name="Freeform 280"/>
              <p:cNvSpPr>
                <a:spLocks/>
              </p:cNvSpPr>
              <p:nvPr/>
            </p:nvSpPr>
            <p:spPr bwMode="auto">
              <a:xfrm>
                <a:off x="1752" y="3401"/>
                <a:ext cx="50" cy="36"/>
              </a:xfrm>
              <a:custGeom>
                <a:avLst/>
                <a:gdLst>
                  <a:gd name="T0" fmla="*/ 38 w 56"/>
                  <a:gd name="T1" fmla="*/ 26 h 40"/>
                  <a:gd name="T2" fmla="*/ 38 w 56"/>
                  <a:gd name="T3" fmla="*/ 13 h 40"/>
                  <a:gd name="T4" fmla="*/ 45 w 56"/>
                  <a:gd name="T5" fmla="*/ 6 h 40"/>
                  <a:gd name="T6" fmla="*/ 38 w 56"/>
                  <a:gd name="T7" fmla="*/ 0 h 40"/>
                  <a:gd name="T8" fmla="*/ 6 w 56"/>
                  <a:gd name="T9" fmla="*/ 0 h 40"/>
                  <a:gd name="T10" fmla="*/ 0 w 56"/>
                  <a:gd name="T11" fmla="*/ 6 h 40"/>
                  <a:gd name="T12" fmla="*/ 6 w 56"/>
                  <a:gd name="T13" fmla="*/ 26 h 40"/>
                  <a:gd name="T14" fmla="*/ 19 w 56"/>
                  <a:gd name="T15" fmla="*/ 32 h 40"/>
                  <a:gd name="T16" fmla="*/ 38 w 56"/>
                  <a:gd name="T17" fmla="*/ 26 h 4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6"/>
                  <a:gd name="T28" fmla="*/ 0 h 40"/>
                  <a:gd name="T29" fmla="*/ 56 w 56"/>
                  <a:gd name="T30" fmla="*/ 40 h 4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6" h="40">
                    <a:moveTo>
                      <a:pt x="48" y="32"/>
                    </a:moveTo>
                    <a:lnTo>
                      <a:pt x="48" y="16"/>
                    </a:lnTo>
                    <a:lnTo>
                      <a:pt x="56" y="8"/>
                    </a:lnTo>
                    <a:lnTo>
                      <a:pt x="48" y="0"/>
                    </a:lnTo>
                    <a:lnTo>
                      <a:pt x="8" y="0"/>
                    </a:lnTo>
                    <a:lnTo>
                      <a:pt x="0" y="8"/>
                    </a:lnTo>
                    <a:lnTo>
                      <a:pt x="8" y="32"/>
                    </a:lnTo>
                    <a:lnTo>
                      <a:pt x="24" y="40"/>
                    </a:lnTo>
                    <a:lnTo>
                      <a:pt x="48" y="32"/>
                    </a:lnTo>
                    <a:close/>
                  </a:path>
                </a:pathLst>
              </a:custGeom>
              <a:solidFill>
                <a:srgbClr val="CC3300"/>
              </a:solidFill>
              <a:ln w="6350">
                <a:solidFill>
                  <a:srgbClr val="990000"/>
                </a:solidFill>
                <a:round/>
                <a:headEnd/>
                <a:tailEnd/>
              </a:ln>
            </p:spPr>
            <p:txBody>
              <a:bodyPr/>
              <a:lstStyle/>
              <a:p>
                <a:endParaRPr lang="en-US" dirty="0"/>
              </a:p>
            </p:txBody>
          </p:sp>
          <p:sp>
            <p:nvSpPr>
              <p:cNvPr id="85" name="Freeform 281"/>
              <p:cNvSpPr>
                <a:spLocks/>
              </p:cNvSpPr>
              <p:nvPr/>
            </p:nvSpPr>
            <p:spPr bwMode="auto">
              <a:xfrm>
                <a:off x="1710" y="3422"/>
                <a:ext cx="28" cy="22"/>
              </a:xfrm>
              <a:custGeom>
                <a:avLst/>
                <a:gdLst>
                  <a:gd name="T0" fmla="*/ 24 w 32"/>
                  <a:gd name="T1" fmla="*/ 6 h 24"/>
                  <a:gd name="T2" fmla="*/ 12 w 32"/>
                  <a:gd name="T3" fmla="*/ 0 h 24"/>
                  <a:gd name="T4" fmla="*/ 0 w 32"/>
                  <a:gd name="T5" fmla="*/ 14 h 24"/>
                  <a:gd name="T6" fmla="*/ 0 w 32"/>
                  <a:gd name="T7" fmla="*/ 20 h 24"/>
                  <a:gd name="T8" fmla="*/ 12 w 32"/>
                  <a:gd name="T9" fmla="*/ 20 h 24"/>
                  <a:gd name="T10" fmla="*/ 24 w 32"/>
                  <a:gd name="T11" fmla="*/ 14 h 24"/>
                  <a:gd name="T12" fmla="*/ 24 w 32"/>
                  <a:gd name="T13" fmla="*/ 6 h 24"/>
                  <a:gd name="T14" fmla="*/ 0 60000 65536"/>
                  <a:gd name="T15" fmla="*/ 0 60000 65536"/>
                  <a:gd name="T16" fmla="*/ 0 60000 65536"/>
                  <a:gd name="T17" fmla="*/ 0 60000 65536"/>
                  <a:gd name="T18" fmla="*/ 0 60000 65536"/>
                  <a:gd name="T19" fmla="*/ 0 60000 65536"/>
                  <a:gd name="T20" fmla="*/ 0 60000 65536"/>
                  <a:gd name="T21" fmla="*/ 0 w 32"/>
                  <a:gd name="T22" fmla="*/ 0 h 24"/>
                  <a:gd name="T23" fmla="*/ 32 w 32"/>
                  <a:gd name="T24" fmla="*/ 24 h 2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 h="24">
                    <a:moveTo>
                      <a:pt x="32" y="8"/>
                    </a:moveTo>
                    <a:lnTo>
                      <a:pt x="16" y="0"/>
                    </a:lnTo>
                    <a:lnTo>
                      <a:pt x="0" y="16"/>
                    </a:lnTo>
                    <a:lnTo>
                      <a:pt x="0" y="24"/>
                    </a:lnTo>
                    <a:lnTo>
                      <a:pt x="16" y="24"/>
                    </a:lnTo>
                    <a:lnTo>
                      <a:pt x="32" y="16"/>
                    </a:lnTo>
                    <a:lnTo>
                      <a:pt x="32" y="8"/>
                    </a:lnTo>
                    <a:close/>
                  </a:path>
                </a:pathLst>
              </a:custGeom>
              <a:solidFill>
                <a:srgbClr val="CC3300"/>
              </a:solidFill>
              <a:ln w="6350">
                <a:solidFill>
                  <a:srgbClr val="990000"/>
                </a:solidFill>
                <a:round/>
                <a:headEnd/>
                <a:tailEnd/>
              </a:ln>
            </p:spPr>
            <p:txBody>
              <a:bodyPr/>
              <a:lstStyle/>
              <a:p>
                <a:endParaRPr lang="en-US" dirty="0"/>
              </a:p>
            </p:txBody>
          </p:sp>
        </p:grpSp>
      </p:grpSp>
      <p:sp>
        <p:nvSpPr>
          <p:cNvPr id="91" name="Text Box 237"/>
          <p:cNvSpPr txBox="1">
            <a:spLocks noChangeArrowheads="1"/>
          </p:cNvSpPr>
          <p:nvPr/>
        </p:nvSpPr>
        <p:spPr bwMode="auto">
          <a:xfrm>
            <a:off x="3200400" y="1244600"/>
            <a:ext cx="3200400" cy="290513"/>
          </a:xfrm>
          <a:prstGeom prst="rect">
            <a:avLst/>
          </a:prstGeom>
          <a:noFill/>
          <a:ln w="9525">
            <a:noFill/>
            <a:miter lim="800000"/>
            <a:headEnd/>
            <a:tailEnd/>
          </a:ln>
        </p:spPr>
        <p:txBody>
          <a:bodyPr>
            <a:spAutoFit/>
          </a:bodyPr>
          <a:lstStyle/>
          <a:p>
            <a:r>
              <a:rPr lang="en-US" sz="1300" b="1" dirty="0">
                <a:latin typeface="Tahoma" pitchFamily="34" charset="0"/>
                <a:hlinkClick r:id="rId3"/>
              </a:rPr>
              <a:t>www.dsireusa.org</a:t>
            </a:r>
            <a:r>
              <a:rPr lang="en-US" sz="1300" b="1" dirty="0">
                <a:latin typeface="Tahoma" pitchFamily="34" charset="0"/>
              </a:rPr>
              <a:t> / July 2009</a:t>
            </a:r>
          </a:p>
        </p:txBody>
      </p:sp>
      <p:sp>
        <p:nvSpPr>
          <p:cNvPr id="92" name="Rectangle 284"/>
          <p:cNvSpPr>
            <a:spLocks noChangeArrowheads="1"/>
          </p:cNvSpPr>
          <p:nvPr/>
        </p:nvSpPr>
        <p:spPr bwMode="auto">
          <a:xfrm>
            <a:off x="152400" y="5334000"/>
            <a:ext cx="228600" cy="228600"/>
          </a:xfrm>
          <a:prstGeom prst="rect">
            <a:avLst/>
          </a:prstGeom>
          <a:solidFill>
            <a:srgbClr val="CC3300"/>
          </a:solidFill>
          <a:ln w="9525" algn="ctr">
            <a:solidFill>
              <a:srgbClr val="990000"/>
            </a:solidFill>
            <a:miter lim="800000"/>
            <a:headEnd/>
            <a:tailEnd/>
          </a:ln>
        </p:spPr>
        <p:txBody>
          <a:bodyPr anchor="ctr">
            <a:spAutoFit/>
          </a:bodyPr>
          <a:lstStyle/>
          <a:p>
            <a:endParaRPr lang="en-US" dirty="0"/>
          </a:p>
        </p:txBody>
      </p:sp>
      <p:sp>
        <p:nvSpPr>
          <p:cNvPr id="93" name="Rectangle 285" descr="25%"/>
          <p:cNvSpPr>
            <a:spLocks noChangeArrowheads="1"/>
          </p:cNvSpPr>
          <p:nvPr/>
        </p:nvSpPr>
        <p:spPr bwMode="auto">
          <a:xfrm>
            <a:off x="152400" y="5613400"/>
            <a:ext cx="228600" cy="228600"/>
          </a:xfrm>
          <a:prstGeom prst="rect">
            <a:avLst/>
          </a:prstGeom>
          <a:pattFill prst="pct25">
            <a:fgClr>
              <a:srgbClr val="CC3300"/>
            </a:fgClr>
            <a:bgClr>
              <a:schemeClr val="bg1"/>
            </a:bgClr>
          </a:pattFill>
          <a:ln w="9525" algn="ctr">
            <a:solidFill>
              <a:srgbClr val="990000"/>
            </a:solidFill>
            <a:miter lim="800000"/>
            <a:headEnd/>
            <a:tailEnd/>
          </a:ln>
        </p:spPr>
        <p:txBody>
          <a:bodyPr anchor="ctr">
            <a:spAutoFit/>
          </a:bodyPr>
          <a:lstStyle/>
          <a:p>
            <a:endParaRPr lang="en-US" dirty="0"/>
          </a:p>
        </p:txBody>
      </p:sp>
      <p:sp>
        <p:nvSpPr>
          <p:cNvPr id="94" name="Text Box 289"/>
          <p:cNvSpPr txBox="1">
            <a:spLocks noChangeArrowheads="1"/>
          </p:cNvSpPr>
          <p:nvPr/>
        </p:nvSpPr>
        <p:spPr bwMode="auto">
          <a:xfrm>
            <a:off x="101600" y="5762625"/>
            <a:ext cx="457200" cy="701675"/>
          </a:xfrm>
          <a:prstGeom prst="rect">
            <a:avLst/>
          </a:prstGeom>
          <a:noFill/>
          <a:ln w="9525">
            <a:noFill/>
            <a:miter lim="800000"/>
            <a:headEnd/>
            <a:tailEnd/>
          </a:ln>
        </p:spPr>
        <p:txBody>
          <a:bodyPr>
            <a:spAutoFit/>
          </a:bodyPr>
          <a:lstStyle/>
          <a:p>
            <a:pPr>
              <a:spcBef>
                <a:spcPct val="50000"/>
              </a:spcBef>
            </a:pPr>
            <a:r>
              <a:rPr lang="en-US" sz="4000" dirty="0"/>
              <a:t>*</a:t>
            </a:r>
          </a:p>
        </p:txBody>
      </p:sp>
      <p:sp>
        <p:nvSpPr>
          <p:cNvPr id="95" name="Text Box 279"/>
          <p:cNvSpPr txBox="1">
            <a:spLocks noChangeArrowheads="1"/>
          </p:cNvSpPr>
          <p:nvPr/>
        </p:nvSpPr>
        <p:spPr bwMode="auto">
          <a:xfrm>
            <a:off x="469900" y="5918200"/>
            <a:ext cx="5203825" cy="182563"/>
          </a:xfrm>
          <a:prstGeom prst="rect">
            <a:avLst/>
          </a:prstGeom>
          <a:noFill/>
          <a:ln w="9525">
            <a:noFill/>
            <a:miter lim="800000"/>
            <a:headEnd/>
            <a:tailEnd/>
          </a:ln>
        </p:spPr>
        <p:txBody>
          <a:bodyPr wrap="none" lIns="0" tIns="0" rIns="0" bIns="0">
            <a:spAutoFit/>
          </a:bodyPr>
          <a:lstStyle/>
          <a:p>
            <a:r>
              <a:rPr lang="en-US" sz="1200" dirty="0">
                <a:latin typeface="Tahoma" pitchFamily="34" charset="0"/>
              </a:rPr>
              <a:t>State policy applies to certain utility types only (e.g., investor-owned utilities)</a:t>
            </a:r>
          </a:p>
        </p:txBody>
      </p:sp>
      <p:sp>
        <p:nvSpPr>
          <p:cNvPr id="136" name="Text Box 333"/>
          <p:cNvSpPr txBox="1">
            <a:spLocks noChangeArrowheads="1"/>
          </p:cNvSpPr>
          <p:nvPr/>
        </p:nvSpPr>
        <p:spPr bwMode="auto">
          <a:xfrm>
            <a:off x="6731000" y="4953000"/>
            <a:ext cx="2220913" cy="1158875"/>
          </a:xfrm>
          <a:prstGeom prst="rect">
            <a:avLst/>
          </a:prstGeom>
          <a:noFill/>
          <a:ln w="9525">
            <a:noFill/>
            <a:miter lim="800000"/>
            <a:headEnd/>
            <a:tailEnd/>
          </a:ln>
        </p:spPr>
        <p:txBody>
          <a:bodyPr>
            <a:spAutoFit/>
          </a:bodyPr>
          <a:lstStyle/>
          <a:p>
            <a:pPr algn="ctr">
              <a:spcBef>
                <a:spcPct val="50000"/>
              </a:spcBef>
            </a:pPr>
            <a:r>
              <a:rPr lang="en-US" sz="2400" dirty="0">
                <a:latin typeface="Tahoma" pitchFamily="34" charset="0"/>
              </a:rPr>
              <a:t>42 states </a:t>
            </a:r>
            <a:r>
              <a:rPr lang="en-US" dirty="0">
                <a:latin typeface="Tahoma" pitchFamily="34" charset="0"/>
              </a:rPr>
              <a:t>&amp; DC</a:t>
            </a:r>
            <a:r>
              <a:rPr lang="en-US" sz="2400" b="1" dirty="0">
                <a:latin typeface="Tahoma" pitchFamily="34" charset="0"/>
              </a:rPr>
              <a:t> </a:t>
            </a:r>
            <a:br>
              <a:rPr lang="en-US" sz="2400" b="1" dirty="0">
                <a:latin typeface="Tahoma" pitchFamily="34" charset="0"/>
              </a:rPr>
            </a:br>
            <a:r>
              <a:rPr lang="en-US" sz="1600" dirty="0">
                <a:latin typeface="Tahoma" pitchFamily="34" charset="0"/>
              </a:rPr>
              <a:t>have adopted a  </a:t>
            </a:r>
            <a:br>
              <a:rPr lang="en-US" sz="1600" dirty="0">
                <a:latin typeface="Tahoma" pitchFamily="34" charset="0"/>
              </a:rPr>
            </a:br>
            <a:r>
              <a:rPr lang="en-US" sz="1600" dirty="0">
                <a:latin typeface="Tahoma" pitchFamily="34" charset="0"/>
              </a:rPr>
              <a:t>net metering policy</a:t>
            </a:r>
            <a:r>
              <a:rPr lang="en-US" sz="1400" dirty="0">
                <a:latin typeface="Tahoma" pitchFamily="34" charset="0"/>
              </a:rPr>
              <a:t/>
            </a:r>
            <a:br>
              <a:rPr lang="en-US" sz="1400" dirty="0">
                <a:latin typeface="Tahoma" pitchFamily="34" charset="0"/>
              </a:rPr>
            </a:br>
            <a:endParaRPr lang="en-US" sz="1400" dirty="0">
              <a:latin typeface="Tahoma" pitchFamily="34" charset="0"/>
            </a:endParaRPr>
          </a:p>
        </p:txBody>
      </p:sp>
      <p:sp>
        <p:nvSpPr>
          <p:cNvPr id="137" name="Text Box 335"/>
          <p:cNvSpPr txBox="1">
            <a:spLocks noChangeArrowheads="1"/>
          </p:cNvSpPr>
          <p:nvPr/>
        </p:nvSpPr>
        <p:spPr bwMode="auto">
          <a:xfrm>
            <a:off x="-25400" y="6134100"/>
            <a:ext cx="9296400" cy="244475"/>
          </a:xfrm>
          <a:prstGeom prst="rect">
            <a:avLst/>
          </a:prstGeom>
          <a:noFill/>
          <a:ln w="9525">
            <a:noFill/>
            <a:miter lim="800000"/>
            <a:headEnd/>
            <a:tailEnd/>
          </a:ln>
        </p:spPr>
        <p:txBody>
          <a:bodyPr>
            <a:spAutoFit/>
          </a:bodyPr>
          <a:lstStyle/>
          <a:p>
            <a:pPr>
              <a:spcBef>
                <a:spcPct val="50000"/>
              </a:spcBef>
            </a:pPr>
            <a:r>
              <a:rPr lang="en-US" sz="1000" i="1" dirty="0"/>
              <a:t>Note: Numbers indicate system capacity limit in kW. Some state limits vary by customer type, technology and/or system application. Other limits might also apply.</a:t>
            </a:r>
          </a:p>
        </p:txBody>
      </p:sp>
      <p:sp>
        <p:nvSpPr>
          <p:cNvPr id="142" name="Rectangle 141"/>
          <p:cNvSpPr/>
          <p:nvPr/>
        </p:nvSpPr>
        <p:spPr>
          <a:xfrm>
            <a:off x="0" y="6519446"/>
            <a:ext cx="9144000" cy="338554"/>
          </a:xfrm>
          <a:prstGeom prst="rect">
            <a:avLst/>
          </a:prstGeom>
        </p:spPr>
        <p:txBody>
          <a:bodyPr wrap="square">
            <a:spAutoFit/>
          </a:bodyPr>
          <a:lstStyle/>
          <a:p>
            <a:pPr algn="ctr"/>
            <a:r>
              <a:rPr lang="en-US" sz="800" dirty="0" smtClean="0">
                <a:latin typeface="Times New Roman" pitchFamily="18" charset="0"/>
                <a:cs typeface="Times New Roman" pitchFamily="18" charset="0"/>
              </a:rPr>
              <a:t>DSIRE: Database of State Incentives for Renewables &amp; Efficiency. “Glossary: Rules, Regulations &amp; Policies: Net Metering.  © 2009 N.C. Solar Center / N.C. State University / College of Engineering . &lt;</a:t>
            </a:r>
            <a:r>
              <a:rPr lang="en-US" sz="800" dirty="0" smtClean="0">
                <a:latin typeface="Times New Roman" pitchFamily="18" charset="0"/>
                <a:cs typeface="Times New Roman" pitchFamily="18" charset="0"/>
                <a:hlinkClick r:id="rId4"/>
              </a:rPr>
              <a:t>http://www.dsireusa.org/glossary/</a:t>
            </a:r>
            <a:r>
              <a:rPr lang="en-US" sz="800" dirty="0" smtClean="0">
                <a:latin typeface="Times New Roman" pitchFamily="18" charset="0"/>
                <a:cs typeface="Times New Roman" pitchFamily="18" charset="0"/>
              </a:rPr>
              <a:t>&gt;. </a:t>
            </a:r>
            <a:endParaRPr lang="en-US" sz="800" dirty="0" smtClean="0">
              <a:latin typeface="Times New Roman" pitchFamily="18" charset="0"/>
              <a:cs typeface="Times New Roman" pitchFamily="18" charset="0"/>
              <a:hlinkClick r:id="rId4"/>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1857375" y="1219200"/>
            <a:ext cx="5429250" cy="3890963"/>
          </a:xfrm>
          <a:prstGeom prst="rect">
            <a:avLst/>
          </a:prstGeom>
          <a:noFill/>
          <a:ln w="9525">
            <a:noFill/>
            <a:miter lim="800000"/>
            <a:headEnd/>
            <a:tailEnd/>
          </a:ln>
          <a:effectLst/>
        </p:spPr>
      </p:pic>
      <p:sp>
        <p:nvSpPr>
          <p:cNvPr id="3" name="Title 2"/>
          <p:cNvSpPr>
            <a:spLocks noGrp="1"/>
          </p:cNvSpPr>
          <p:nvPr>
            <p:ph type="title"/>
          </p:nvPr>
        </p:nvSpPr>
        <p:spPr>
          <a:xfrm>
            <a:off x="457200" y="0"/>
            <a:ext cx="8229600" cy="1143000"/>
          </a:xfrm>
        </p:spPr>
        <p:txBody>
          <a:bodyPr>
            <a:normAutofit/>
          </a:bodyPr>
          <a:lstStyle/>
          <a:p>
            <a:r>
              <a:rPr lang="en-US" sz="3600" b="1" dirty="0" smtClean="0">
                <a:latin typeface="Times New Roman" pitchFamily="18" charset="0"/>
                <a:cs typeface="Times New Roman" pitchFamily="18" charset="0"/>
              </a:rPr>
              <a:t>U.S. Net Metering Customers, 2003-2007</a:t>
            </a:r>
            <a:endParaRPr lang="en-US" sz="3600" dirty="0">
              <a:latin typeface="Times New Roman" pitchFamily="18" charset="0"/>
              <a:cs typeface="Times New Roman" pitchFamily="18" charset="0"/>
            </a:endParaRPr>
          </a:p>
        </p:txBody>
      </p:sp>
      <p:sp>
        <p:nvSpPr>
          <p:cNvPr id="4" name="Rectangle 3"/>
          <p:cNvSpPr/>
          <p:nvPr/>
        </p:nvSpPr>
        <p:spPr>
          <a:xfrm>
            <a:off x="0" y="6477000"/>
            <a:ext cx="9144000" cy="338554"/>
          </a:xfrm>
          <a:prstGeom prst="rect">
            <a:avLst/>
          </a:prstGeom>
        </p:spPr>
        <p:txBody>
          <a:bodyPr wrap="square">
            <a:spAutoFit/>
          </a:bodyPr>
          <a:lstStyle/>
          <a:p>
            <a:pPr algn="ctr"/>
            <a:r>
              <a:rPr lang="en-US" sz="800" dirty="0" smtClean="0">
                <a:latin typeface="Times New Roman" pitchFamily="18" charset="0"/>
                <a:cs typeface="Times New Roman" pitchFamily="18" charset="0"/>
              </a:rPr>
              <a:t>United States Government: Department of Energy. “Green Pricing and Net Metering Programs: 2007 Edition.” </a:t>
            </a:r>
            <a:r>
              <a:rPr lang="en-US" sz="800" u="sng" dirty="0" smtClean="0">
                <a:latin typeface="Times New Roman" pitchFamily="18" charset="0"/>
                <a:cs typeface="Times New Roman" pitchFamily="18" charset="0"/>
              </a:rPr>
              <a:t>Energy Information Administration (EIA)</a:t>
            </a:r>
            <a:r>
              <a:rPr lang="en-US" sz="800" dirty="0" smtClean="0">
                <a:latin typeface="Times New Roman" pitchFamily="18" charset="0"/>
                <a:cs typeface="Times New Roman" pitchFamily="18" charset="0"/>
              </a:rPr>
              <a:t>. Data For 2007. April 2009. &lt;</a:t>
            </a:r>
            <a:r>
              <a:rPr lang="en-US" sz="800" dirty="0" smtClean="0">
                <a:latin typeface="Times New Roman" pitchFamily="18" charset="0"/>
                <a:cs typeface="Times New Roman" pitchFamily="18" charset="0"/>
                <a:hlinkClick r:id="rId3"/>
              </a:rPr>
              <a:t>http://www.eia.doe.gov/cneaf/solar.renewables/page/greenprice/green_pricing.html</a:t>
            </a:r>
            <a:r>
              <a:rPr lang="en-US" sz="800" dirty="0" smtClean="0">
                <a:latin typeface="Times New Roman" pitchFamily="18" charset="0"/>
                <a:cs typeface="Times New Roman" pitchFamily="18" charset="0"/>
              </a:rPr>
              <a:t>&gt;.</a:t>
            </a:r>
            <a:endParaRPr lang="en-US" sz="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273225"/>
            <a:ext cx="9144000" cy="584775"/>
          </a:xfrm>
          <a:prstGeom prst="rect">
            <a:avLst/>
          </a:prstGeom>
        </p:spPr>
        <p:txBody>
          <a:bodyPr wrap="square">
            <a:spAutoFit/>
          </a:bodyPr>
          <a:lstStyle/>
          <a:p>
            <a:pPr algn="ctr"/>
            <a:r>
              <a:rPr lang="en-US" sz="800" baseline="30000" dirty="0" smtClean="0">
                <a:latin typeface="Times New Roman" pitchFamily="18" charset="0"/>
                <a:cs typeface="Times New Roman" pitchFamily="18" charset="0"/>
              </a:rPr>
              <a:t>1</a:t>
            </a:r>
            <a:r>
              <a:rPr lang="en-US" sz="800" dirty="0" smtClean="0">
                <a:latin typeface="Times New Roman" pitchFamily="18" charset="0"/>
                <a:cs typeface="Times New Roman" pitchFamily="18" charset="0"/>
              </a:rPr>
              <a:t>Stiftung, Heinrich Boil (The Green Political Foundation). “Feed-in Tariffs in America: Driving the Economy with Renewable Energy Policy that Works”. </a:t>
            </a:r>
            <a:r>
              <a:rPr lang="en-US" sz="800" u="sng" dirty="0" smtClean="0">
                <a:latin typeface="Times New Roman" pitchFamily="18" charset="0"/>
                <a:cs typeface="Times New Roman" pitchFamily="18" charset="0"/>
              </a:rPr>
              <a:t>John Farrell New Rules Project</a:t>
            </a:r>
            <a:r>
              <a:rPr lang="en-US" sz="800" dirty="0" smtClean="0">
                <a:latin typeface="Times New Roman" pitchFamily="18" charset="0"/>
                <a:cs typeface="Times New Roman" pitchFamily="18" charset="0"/>
              </a:rPr>
              <a:t>. April 2009. pg. 6.</a:t>
            </a:r>
          </a:p>
          <a:p>
            <a:pPr algn="ctr"/>
            <a:r>
              <a:rPr lang="en-US" sz="800" baseline="30000" dirty="0" smtClean="0">
                <a:latin typeface="Times New Roman" pitchFamily="18" charset="0"/>
                <a:cs typeface="Times New Roman" pitchFamily="18" charset="0"/>
              </a:rPr>
              <a:t>2</a:t>
            </a:r>
            <a:r>
              <a:rPr lang="en-US" sz="800" dirty="0" smtClean="0">
                <a:latin typeface="Times New Roman" pitchFamily="18" charset="0"/>
                <a:cs typeface="Times New Roman" pitchFamily="18" charset="0"/>
              </a:rPr>
              <a:t>Flyer Distributed by Jane Maxwell. “What is a Renewable Energy Dividend Policy?”. </a:t>
            </a:r>
            <a:r>
              <a:rPr lang="en-US" sz="800" u="sng" dirty="0" smtClean="0">
                <a:latin typeface="Times New Roman" pitchFamily="18" charset="0"/>
                <a:cs typeface="Times New Roman" pitchFamily="18" charset="0"/>
              </a:rPr>
              <a:t>Florida Aliance For Renewable Energy</a:t>
            </a:r>
            <a:r>
              <a:rPr lang="en-US" sz="800" dirty="0" smtClean="0">
                <a:latin typeface="Times New Roman" pitchFamily="18" charset="0"/>
                <a:cs typeface="Times New Roman" pitchFamily="18" charset="0"/>
              </a:rPr>
              <a:t>. 2009. </a:t>
            </a:r>
          </a:p>
          <a:p>
            <a:pPr algn="ctr"/>
            <a:r>
              <a:rPr lang="en-US" sz="800" baseline="30000" dirty="0" smtClean="0">
                <a:latin typeface="Times New Roman" pitchFamily="18" charset="0"/>
                <a:cs typeface="Times New Roman" pitchFamily="18" charset="0"/>
              </a:rPr>
              <a:t>3</a:t>
            </a:r>
            <a:r>
              <a:rPr lang="en-US" sz="800" dirty="0" smtClean="0">
                <a:latin typeface="Times New Roman" pitchFamily="18" charset="0"/>
                <a:cs typeface="Times New Roman" pitchFamily="18" charset="0"/>
              </a:rPr>
              <a:t>GRU: (Gainesville Regional Utilities). “Solar FIT”. Gainesville, FL. 2009 &lt;</a:t>
            </a:r>
            <a:r>
              <a:rPr lang="en-US" sz="800" dirty="0" smtClean="0">
                <a:latin typeface="Times New Roman" pitchFamily="18" charset="0"/>
                <a:cs typeface="Times New Roman" pitchFamily="18" charset="0"/>
                <a:hlinkClick r:id="rId3"/>
              </a:rPr>
              <a:t>http://www.gru.com/OurCommunity/Environment/GreenEnergy/solar.jsp</a:t>
            </a:r>
            <a:r>
              <a:rPr lang="en-US" sz="800" dirty="0" smtClean="0">
                <a:latin typeface="Times New Roman" pitchFamily="18" charset="0"/>
                <a:cs typeface="Times New Roman" pitchFamily="18" charset="0"/>
              </a:rPr>
              <a:t>&gt;. </a:t>
            </a:r>
          </a:p>
          <a:p>
            <a:pPr algn="ctr"/>
            <a:endParaRPr lang="en-US" sz="800" dirty="0">
              <a:latin typeface="Times New Roman" pitchFamily="18" charset="0"/>
              <a:cs typeface="Times New Roman" pitchFamily="18" charset="0"/>
            </a:endParaRPr>
          </a:p>
        </p:txBody>
      </p:sp>
      <p:graphicFrame>
        <p:nvGraphicFramePr>
          <p:cNvPr id="7" name="Diagram 6"/>
          <p:cNvGraphicFramePr/>
          <p:nvPr/>
        </p:nvGraphicFramePr>
        <p:xfrm>
          <a:off x="0" y="0"/>
          <a:ext cx="9144000" cy="61722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0" y="0"/>
          <a:ext cx="9144000" cy="6126163"/>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angle 3"/>
          <p:cNvSpPr/>
          <p:nvPr/>
        </p:nvSpPr>
        <p:spPr>
          <a:xfrm>
            <a:off x="0" y="6324600"/>
            <a:ext cx="9144000" cy="338554"/>
          </a:xfrm>
          <a:prstGeom prst="rect">
            <a:avLst/>
          </a:prstGeom>
        </p:spPr>
        <p:txBody>
          <a:bodyPr wrap="square">
            <a:spAutoFit/>
          </a:bodyPr>
          <a:lstStyle/>
          <a:p>
            <a:pPr algn="ctr"/>
            <a:r>
              <a:rPr lang="en-US" sz="800" dirty="0" smtClean="0">
                <a:latin typeface="Times New Roman" pitchFamily="18" charset="0"/>
                <a:cs typeface="Times New Roman" pitchFamily="18" charset="0"/>
              </a:rPr>
              <a:t>United States Government: Department of Energy. “Florida: Reserves &amp; Supply: Net Electricity Generation.” </a:t>
            </a:r>
            <a:r>
              <a:rPr lang="en-US" sz="800" u="sng" dirty="0" smtClean="0">
                <a:latin typeface="Times New Roman" pitchFamily="18" charset="0"/>
                <a:cs typeface="Times New Roman" pitchFamily="18" charset="0"/>
              </a:rPr>
              <a:t>Energy Information Administration (EIA)</a:t>
            </a:r>
            <a:r>
              <a:rPr lang="en-US" sz="800" dirty="0" smtClean="0">
                <a:latin typeface="Times New Roman" pitchFamily="18" charset="0"/>
                <a:cs typeface="Times New Roman" pitchFamily="18" charset="0"/>
              </a:rPr>
              <a:t>. Published July 23</a:t>
            </a:r>
            <a:r>
              <a:rPr lang="en-US" sz="800" baseline="30000" dirty="0" smtClean="0">
                <a:latin typeface="Times New Roman" pitchFamily="18" charset="0"/>
                <a:cs typeface="Times New Roman" pitchFamily="18" charset="0"/>
              </a:rPr>
              <a:t>rd</a:t>
            </a:r>
            <a:r>
              <a:rPr lang="en-US" sz="800" dirty="0" smtClean="0">
                <a:latin typeface="Times New Roman" pitchFamily="18" charset="0"/>
                <a:cs typeface="Times New Roman" pitchFamily="18" charset="0"/>
              </a:rPr>
              <a:t>, 2009. &lt;</a:t>
            </a:r>
            <a:r>
              <a:rPr lang="en-US" sz="800" dirty="0" smtClean="0">
                <a:latin typeface="Times New Roman" pitchFamily="18" charset="0"/>
                <a:cs typeface="Times New Roman" pitchFamily="18" charset="0"/>
                <a:hlinkClick r:id="rId3"/>
              </a:rPr>
              <a:t>http://tonto.eia.doe.gov/state/state_energy_profiles.cfm?sid=FL</a:t>
            </a:r>
            <a:r>
              <a:rPr lang="en-US" sz="800" dirty="0" smtClean="0">
                <a:latin typeface="Times New Roman" pitchFamily="18" charset="0"/>
                <a:cs typeface="Times New Roman" pitchFamily="18" charset="0"/>
              </a:rPr>
              <a:t>&gt;.</a:t>
            </a:r>
            <a:endParaRPr lang="en-US" sz="800" dirty="0">
              <a:latin typeface="Times New Roman" pitchFamily="18" charset="0"/>
              <a:cs typeface="Times New Roman" pitchFamily="18" charset="0"/>
            </a:endParaRPr>
          </a:p>
        </p:txBody>
      </p:sp>
      <p:graphicFrame>
        <p:nvGraphicFramePr>
          <p:cNvPr id="7" name="Table 6"/>
          <p:cNvGraphicFramePr>
            <a:graphicFrameLocks noGrp="1"/>
          </p:cNvGraphicFramePr>
          <p:nvPr/>
        </p:nvGraphicFramePr>
        <p:xfrm>
          <a:off x="6324600" y="4419600"/>
          <a:ext cx="3352800" cy="640080"/>
        </p:xfrm>
        <a:graphic>
          <a:graphicData uri="http://schemas.openxmlformats.org/drawingml/2006/table">
            <a:tbl>
              <a:tblPr/>
              <a:tblGrid>
                <a:gridCol w="1676400"/>
                <a:gridCol w="1676400"/>
              </a:tblGrid>
              <a:tr h="0">
                <a:tc>
                  <a:txBody>
                    <a:bodyPr/>
                    <a:lstStyle/>
                    <a:p>
                      <a:r>
                        <a:rPr lang="en-US" dirty="0" smtClean="0"/>
                        <a:t>Total Electricity</a:t>
                      </a:r>
                      <a:r>
                        <a:rPr lang="en-US" baseline="0" dirty="0" smtClean="0"/>
                        <a:t> Generation</a:t>
                      </a:r>
                      <a:endParaRPr lang="en-US" dirty="0"/>
                    </a:p>
                  </a:txBody>
                  <a:tcPr anchor="ctr">
                    <a:lnL>
                      <a:noFill/>
                    </a:lnL>
                    <a:lnR>
                      <a:noFill/>
                    </a:lnR>
                    <a:lnT>
                      <a:noFill/>
                    </a:lnT>
                    <a:lnB>
                      <a:noFill/>
                    </a:lnB>
                  </a:tcPr>
                </a:tc>
                <a:tc>
                  <a:txBody>
                    <a:bodyPr/>
                    <a:lstStyle/>
                    <a:p>
                      <a:r>
                        <a:rPr lang="en-US" dirty="0"/>
                        <a:t>15,964</a:t>
                      </a:r>
                    </a:p>
                  </a:txBody>
                  <a:tcPr anchor="ctr">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0" y="0"/>
          <a:ext cx="9144000" cy="6126163"/>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angle 3"/>
          <p:cNvSpPr/>
          <p:nvPr/>
        </p:nvSpPr>
        <p:spPr>
          <a:xfrm>
            <a:off x="152400" y="6248400"/>
            <a:ext cx="9144000" cy="338554"/>
          </a:xfrm>
          <a:prstGeom prst="rect">
            <a:avLst/>
          </a:prstGeom>
        </p:spPr>
        <p:txBody>
          <a:bodyPr wrap="square">
            <a:spAutoFit/>
          </a:bodyPr>
          <a:lstStyle/>
          <a:p>
            <a:pPr algn="ctr"/>
            <a:r>
              <a:rPr lang="en-US" sz="800" baseline="30000" dirty="0" smtClean="0">
                <a:latin typeface="Times New Roman" pitchFamily="18" charset="0"/>
                <a:cs typeface="Times New Roman" pitchFamily="18" charset="0"/>
              </a:rPr>
              <a:t>1 </a:t>
            </a:r>
            <a:r>
              <a:rPr lang="en-US" sz="800" dirty="0" smtClean="0">
                <a:latin typeface="Times New Roman" pitchFamily="18" charset="0"/>
                <a:cs typeface="Times New Roman" pitchFamily="18" charset="0"/>
              </a:rPr>
              <a:t>United States Government: Department of Energy. “Table S7. Transportation Sector Energy Consumption Estimates, 2006.” </a:t>
            </a:r>
            <a:r>
              <a:rPr lang="en-US" sz="800" u="sng" dirty="0" smtClean="0">
                <a:latin typeface="Times New Roman" pitchFamily="18" charset="0"/>
                <a:cs typeface="Times New Roman" pitchFamily="18" charset="0"/>
              </a:rPr>
              <a:t>Energy Information Administration (EIA)</a:t>
            </a:r>
            <a:r>
              <a:rPr lang="en-US" sz="800" dirty="0" smtClean="0">
                <a:latin typeface="Times New Roman" pitchFamily="18" charset="0"/>
                <a:cs typeface="Times New Roman" pitchFamily="18" charset="0"/>
              </a:rPr>
              <a:t>.   </a:t>
            </a:r>
          </a:p>
          <a:p>
            <a:pPr algn="ctr"/>
            <a:r>
              <a:rPr lang="en-US" sz="800" dirty="0" smtClean="0">
                <a:latin typeface="Times New Roman" pitchFamily="18" charset="0"/>
                <a:cs typeface="Times New Roman" pitchFamily="18" charset="0"/>
              </a:rPr>
              <a:t>&lt;</a:t>
            </a:r>
            <a:r>
              <a:rPr lang="en-US" sz="800" dirty="0" smtClean="0">
                <a:latin typeface="Times New Roman" pitchFamily="18" charset="0"/>
                <a:cs typeface="Times New Roman" pitchFamily="18" charset="0"/>
                <a:hlinkClick r:id="rId3"/>
              </a:rPr>
              <a:t>http://www.eia.doe.gov/emeu/states/sep_sum/html/sum_btu_tra.html</a:t>
            </a:r>
            <a:r>
              <a:rPr lang="en-US" sz="800" dirty="0" smtClean="0">
                <a:latin typeface="Times New Roman" pitchFamily="18" charset="0"/>
                <a:cs typeface="Times New Roman" pitchFamily="18" charset="0"/>
              </a:rPr>
              <a:t>&gt;.</a:t>
            </a:r>
            <a:endParaRPr lang="en-US" sz="800" dirty="0">
              <a:latin typeface="Times New Roman" pitchFamily="18" charset="0"/>
              <a:cs typeface="Times New Roman" pitchFamily="18" charset="0"/>
            </a:endParaRPr>
          </a:p>
        </p:txBody>
      </p:sp>
      <p:sp>
        <p:nvSpPr>
          <p:cNvPr id="6" name="Rectangle 5"/>
          <p:cNvSpPr/>
          <p:nvPr/>
        </p:nvSpPr>
        <p:spPr>
          <a:xfrm>
            <a:off x="0" y="6553200"/>
            <a:ext cx="9144000" cy="215444"/>
          </a:xfrm>
          <a:prstGeom prst="rect">
            <a:avLst/>
          </a:prstGeom>
        </p:spPr>
        <p:txBody>
          <a:bodyPr wrap="square">
            <a:spAutoFit/>
          </a:bodyPr>
          <a:lstStyle/>
          <a:p>
            <a:pPr algn="ctr"/>
            <a:r>
              <a:rPr lang="en-US" sz="800" baseline="30000" dirty="0" smtClean="0">
                <a:latin typeface="Times New Roman" pitchFamily="18" charset="0"/>
                <a:cs typeface="Times New Roman" pitchFamily="18" charset="0"/>
              </a:rPr>
              <a:t>2</a:t>
            </a:r>
            <a:r>
              <a:rPr lang="en-US" sz="800" dirty="0" smtClean="0">
                <a:latin typeface="Times New Roman" pitchFamily="18" charset="0"/>
                <a:cs typeface="Times New Roman" pitchFamily="18" charset="0"/>
              </a:rPr>
              <a:t>Self Calculation: With TI-30X IIS Calculator</a:t>
            </a:r>
            <a:endParaRPr lang="en-US" sz="800" dirty="0">
              <a:latin typeface="Times New Roman" pitchFamily="18" charset="0"/>
              <a:cs typeface="Times New Roman" pitchFamily="18" charset="0"/>
            </a:endParaRPr>
          </a:p>
        </p:txBody>
      </p:sp>
      <p:sp>
        <p:nvSpPr>
          <p:cNvPr id="7" name="Rectangle 6"/>
          <p:cNvSpPr/>
          <p:nvPr/>
        </p:nvSpPr>
        <p:spPr>
          <a:xfrm>
            <a:off x="6553200" y="4648200"/>
            <a:ext cx="1647310" cy="369332"/>
          </a:xfrm>
          <a:prstGeom prst="rect">
            <a:avLst/>
          </a:prstGeom>
        </p:spPr>
        <p:txBody>
          <a:bodyPr wrap="none">
            <a:spAutoFit/>
          </a:bodyPr>
          <a:lstStyle/>
          <a:p>
            <a:r>
              <a:rPr lang="en-US" baseline="30000" dirty="0" smtClean="0"/>
              <a:t>1</a:t>
            </a:r>
            <a:r>
              <a:rPr lang="en-US" dirty="0" smtClean="0"/>
              <a:t>Total (1,629.6)</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525000" y="1676400"/>
            <a:ext cx="8229600" cy="4525963"/>
          </a:xfrm>
        </p:spPr>
        <p:txBody>
          <a:bodyPr/>
          <a:lstStyle/>
          <a:p>
            <a:endParaRPr lang="en-US" dirty="0" smtClean="0">
              <a:latin typeface="Times New Roman" pitchFamily="18" charset="0"/>
              <a:cs typeface="Times New Roman" pitchFamily="18" charset="0"/>
            </a:endParaRPr>
          </a:p>
          <a:p>
            <a:pPr lvl="1"/>
            <a:endParaRPr lang="en-US" dirty="0" smtClean="0"/>
          </a:p>
          <a:p>
            <a:endParaRPr lang="en-US" dirty="0"/>
          </a:p>
        </p:txBody>
      </p:sp>
      <p:graphicFrame>
        <p:nvGraphicFramePr>
          <p:cNvPr id="4" name="Diagram 3"/>
          <p:cNvGraphicFramePr/>
          <p:nvPr/>
        </p:nvGraphicFramePr>
        <p:xfrm>
          <a:off x="0" y="152400"/>
          <a:ext cx="9144000" cy="6705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Straight Connector 5"/>
          <p:cNvCxnSpPr/>
          <p:nvPr/>
        </p:nvCxnSpPr>
        <p:spPr>
          <a:xfrm>
            <a:off x="3124200" y="1905000"/>
            <a:ext cx="1676400" cy="304800"/>
          </a:xfrm>
          <a:prstGeom prst="line">
            <a:avLst/>
          </a:prstGeom>
          <a:ln>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819400" y="1828800"/>
            <a:ext cx="381000" cy="304800"/>
          </a:xfrm>
          <a:prstGeom prst="line">
            <a:avLst/>
          </a:prstGeom>
          <a:ln>
            <a:solidFill>
              <a:srgbClr val="00B05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Sources</a:t>
            </a:r>
            <a:endParaRPr lang="en-US" dirty="0"/>
          </a:p>
        </p:txBody>
      </p:sp>
      <p:sp>
        <p:nvSpPr>
          <p:cNvPr id="3" name="Content Placeholder 2"/>
          <p:cNvSpPr>
            <a:spLocks noGrp="1"/>
          </p:cNvSpPr>
          <p:nvPr>
            <p:ph idx="1"/>
          </p:nvPr>
        </p:nvSpPr>
        <p:spPr>
          <a:xfrm>
            <a:off x="0" y="1066800"/>
            <a:ext cx="9144000" cy="5257800"/>
          </a:xfrm>
        </p:spPr>
        <p:txBody>
          <a:bodyPr>
            <a:normAutofit fontScale="25000" lnSpcReduction="20000"/>
          </a:bodyPr>
          <a:lstStyle/>
          <a:p>
            <a:r>
              <a:rPr lang="en-US" sz="5600" dirty="0" smtClean="0">
                <a:latin typeface="Times New Roman" pitchFamily="18" charset="0"/>
                <a:cs typeface="Times New Roman" pitchFamily="18" charset="0"/>
              </a:rPr>
              <a:t>Cropped Part of Organization Logo. </a:t>
            </a:r>
            <a:r>
              <a:rPr lang="en-US" sz="5600" u="sng" dirty="0" smtClean="0">
                <a:latin typeface="Times New Roman" pitchFamily="18" charset="0"/>
                <a:cs typeface="Times New Roman" pitchFamily="18" charset="0"/>
              </a:rPr>
              <a:t>Florida Alliance For Renewable Energy</a:t>
            </a:r>
            <a:r>
              <a:rPr lang="en-US" sz="5600" dirty="0" smtClean="0">
                <a:latin typeface="Times New Roman" pitchFamily="18" charset="0"/>
                <a:cs typeface="Times New Roman" pitchFamily="18" charset="0"/>
              </a:rPr>
              <a:t>. Florida. </a:t>
            </a:r>
            <a:r>
              <a:rPr lang="en-US" sz="5600" dirty="0" smtClean="0"/>
              <a:t>Copyright 2008-2009. All rights reserved.</a:t>
            </a:r>
            <a:r>
              <a:rPr lang="en-US" sz="5600" dirty="0" smtClean="0">
                <a:latin typeface="Times New Roman" pitchFamily="18" charset="0"/>
                <a:cs typeface="Times New Roman" pitchFamily="18" charset="0"/>
              </a:rPr>
              <a:t> </a:t>
            </a:r>
            <a:r>
              <a:rPr lang="en-US" sz="5600" dirty="0" smtClean="0">
                <a:latin typeface="Times New Roman" pitchFamily="18" charset="0"/>
                <a:cs typeface="Times New Roman" pitchFamily="18" charset="0"/>
                <a:hlinkClick r:id="rId2"/>
              </a:rPr>
              <a:t>&lt;http://www.floridaallianceforrenewableenergy.org/</a:t>
            </a:r>
            <a:r>
              <a:rPr lang="en-US" sz="5600" dirty="0" smtClean="0">
                <a:latin typeface="Times New Roman" pitchFamily="18" charset="0"/>
                <a:cs typeface="Times New Roman" pitchFamily="18" charset="0"/>
              </a:rPr>
              <a:t>&gt;.  </a:t>
            </a:r>
          </a:p>
          <a:p>
            <a:r>
              <a:rPr lang="en-US" sz="5600" dirty="0" smtClean="0">
                <a:latin typeface="Times New Roman" pitchFamily="18" charset="0"/>
                <a:cs typeface="Times New Roman" pitchFamily="18" charset="0"/>
              </a:rPr>
              <a:t>DSIRE: Database of State Incentives for Renewables &amp; Efficiency. “Florida: Incentives/ Policies for Renewables &amp; Efficiency”.  </a:t>
            </a:r>
            <a:r>
              <a:rPr lang="en-US" sz="5600" dirty="0" smtClean="0"/>
              <a:t>© 2009 N.C. Solar Center / N.C. State University / College of Engineering .</a:t>
            </a:r>
          </a:p>
          <a:p>
            <a:r>
              <a:rPr lang="en-US" sz="5600" dirty="0" smtClean="0">
                <a:latin typeface="Times New Roman" pitchFamily="18" charset="0"/>
                <a:cs typeface="Times New Roman" pitchFamily="18" charset="0"/>
              </a:rPr>
              <a:t>DSIRE: Database of State Incentives for Renewables &amp; Efficiency. “Glossary: Rules, Regulations &amp; Policies: Net Metering”.  </a:t>
            </a:r>
            <a:r>
              <a:rPr lang="en-US" sz="5600" dirty="0" smtClean="0"/>
              <a:t>© 2009 N.C. Solar Center / N.C. State University / College of Engineering . &lt;</a:t>
            </a:r>
            <a:r>
              <a:rPr lang="en-US" sz="5600" dirty="0" smtClean="0">
                <a:latin typeface="Times New Roman" pitchFamily="18" charset="0"/>
                <a:cs typeface="Times New Roman" pitchFamily="18" charset="0"/>
                <a:hlinkClick r:id="rId3"/>
              </a:rPr>
              <a:t>http://www.dsireusa.org/glossary/</a:t>
            </a:r>
            <a:r>
              <a:rPr lang="en-US" sz="5600" dirty="0" smtClean="0">
                <a:latin typeface="Times New Roman" pitchFamily="18" charset="0"/>
                <a:cs typeface="Times New Roman" pitchFamily="18" charset="0"/>
              </a:rPr>
              <a:t>&gt;. </a:t>
            </a:r>
          </a:p>
          <a:p>
            <a:r>
              <a:rPr lang="en-US" sz="5600" dirty="0" smtClean="0">
                <a:latin typeface="Times New Roman" pitchFamily="18" charset="0"/>
                <a:cs typeface="Times New Roman" pitchFamily="18" charset="0"/>
              </a:rPr>
              <a:t>“East Central Region of Florida.” University of Central </a:t>
            </a:r>
            <a:r>
              <a:rPr lang="en-US" sz="5600" u="sng" dirty="0" smtClean="0">
                <a:latin typeface="Times New Roman" pitchFamily="18" charset="0"/>
                <a:cs typeface="Times New Roman" pitchFamily="18" charset="0"/>
              </a:rPr>
              <a:t>Florida Libraries: Government Information and Related Resources</a:t>
            </a:r>
            <a:r>
              <a:rPr lang="en-US" sz="5600" dirty="0" smtClean="0">
                <a:latin typeface="Times New Roman" pitchFamily="18" charset="0"/>
                <a:cs typeface="Times New Roman" pitchFamily="18" charset="0"/>
              </a:rPr>
              <a:t>. Orlando, FL. Copyright ©2008. Last Updated May 5, 2009.   </a:t>
            </a:r>
          </a:p>
          <a:p>
            <a:pPr>
              <a:buNone/>
            </a:pPr>
            <a:r>
              <a:rPr lang="en-US" sz="5600" dirty="0" smtClean="0">
                <a:latin typeface="Times New Roman" pitchFamily="18" charset="0"/>
                <a:cs typeface="Times New Roman" pitchFamily="18" charset="0"/>
              </a:rPr>
              <a:t>	</a:t>
            </a:r>
            <a:r>
              <a:rPr lang="en-US" sz="5600" dirty="0" smtClean="0">
                <a:latin typeface="Times New Roman" pitchFamily="18" charset="0"/>
                <a:cs typeface="Times New Roman" pitchFamily="18" charset="0"/>
                <a:hlinkClick r:id="rId4"/>
              </a:rPr>
              <a:t>&lt;http://library.ucf.edu/govdocs/Images/eastcentral_districts.jpg</a:t>
            </a:r>
            <a:r>
              <a:rPr lang="en-US" sz="5600" dirty="0" smtClean="0">
                <a:latin typeface="Times New Roman" pitchFamily="18" charset="0"/>
                <a:cs typeface="Times New Roman" pitchFamily="18" charset="0"/>
              </a:rPr>
              <a:t>&gt;.</a:t>
            </a:r>
          </a:p>
          <a:p>
            <a:r>
              <a:rPr lang="en-US" sz="5600" dirty="0" smtClean="0">
                <a:latin typeface="Times New Roman" pitchFamily="18" charset="0"/>
                <a:cs typeface="Times New Roman" pitchFamily="18" charset="0"/>
              </a:rPr>
              <a:t>Florida Division of Emergency Management (FDEM). “State of Florida County Outline.” </a:t>
            </a:r>
            <a:r>
              <a:rPr lang="en-US" sz="5600" u="sng" dirty="0" smtClean="0">
                <a:latin typeface="Times New Roman" pitchFamily="18" charset="0"/>
                <a:cs typeface="Times New Roman" pitchFamily="18" charset="0"/>
              </a:rPr>
              <a:t>floridadisaster.org</a:t>
            </a:r>
            <a:r>
              <a:rPr lang="en-US" sz="5600" dirty="0" smtClean="0">
                <a:latin typeface="Times New Roman" pitchFamily="18" charset="0"/>
                <a:cs typeface="Times New Roman" pitchFamily="18" charset="0"/>
              </a:rPr>
              <a:t>. Copyright © 2002 FDEM. Tallahassee, FL.  &lt;</a:t>
            </a:r>
            <a:r>
              <a:rPr lang="en-US" sz="5600" dirty="0" smtClean="0">
                <a:latin typeface="Times New Roman" pitchFamily="18" charset="0"/>
                <a:cs typeface="Times New Roman" pitchFamily="18" charset="0"/>
                <a:hlinkClick r:id="rId5"/>
              </a:rPr>
              <a:t>http://www.floridadisaster.org/images/county_outline.jpg</a:t>
            </a:r>
            <a:r>
              <a:rPr lang="en-US" sz="5600" dirty="0" smtClean="0">
                <a:latin typeface="Times New Roman" pitchFamily="18" charset="0"/>
                <a:cs typeface="Times New Roman" pitchFamily="18" charset="0"/>
              </a:rPr>
              <a:t>&gt;. </a:t>
            </a:r>
          </a:p>
          <a:p>
            <a:r>
              <a:rPr lang="en-US" sz="5600" dirty="0" smtClean="0">
                <a:latin typeface="Times New Roman" pitchFamily="18" charset="0"/>
                <a:cs typeface="Times New Roman" pitchFamily="18" charset="0"/>
              </a:rPr>
              <a:t>Florida Energy and Climate Commission. “2006 Florida Energy Act”. </a:t>
            </a:r>
            <a:r>
              <a:rPr lang="en-US" sz="5600" u="sng" dirty="0" smtClean="0">
                <a:latin typeface="Times New Roman" pitchFamily="18" charset="0"/>
                <a:cs typeface="Times New Roman" pitchFamily="18" charset="0"/>
              </a:rPr>
              <a:t>MyFlorida</a:t>
            </a:r>
            <a:r>
              <a:rPr lang="en-US" sz="5600" dirty="0" smtClean="0">
                <a:latin typeface="Times New Roman" pitchFamily="18" charset="0"/>
                <a:cs typeface="Times New Roman" pitchFamily="18" charset="0"/>
              </a:rPr>
              <a:t>. 2009 Department of Management Services. &lt;</a:t>
            </a:r>
            <a:r>
              <a:rPr lang="en-US" sz="5600" dirty="0" smtClean="0">
                <a:latin typeface="Times New Roman" pitchFamily="18" charset="0"/>
                <a:cs typeface="Times New Roman" pitchFamily="18" charset="0"/>
                <a:hlinkClick r:id="rId6"/>
              </a:rPr>
              <a:t>http://myfloridaclimate.com/climate_quick_links/florida_energy_climate_commission/energy_climate_change_policy/2006_florida_energy_act</a:t>
            </a:r>
            <a:r>
              <a:rPr lang="en-US" sz="5600" dirty="0" smtClean="0">
                <a:latin typeface="Times New Roman" pitchFamily="18" charset="0"/>
                <a:cs typeface="Times New Roman" pitchFamily="18" charset="0"/>
              </a:rPr>
              <a:t>&gt;. </a:t>
            </a:r>
          </a:p>
          <a:p>
            <a:r>
              <a:rPr lang="en-US" sz="5600" dirty="0" smtClean="0">
                <a:latin typeface="Times New Roman" pitchFamily="18" charset="0"/>
                <a:cs typeface="Times New Roman" pitchFamily="18" charset="0"/>
              </a:rPr>
              <a:t>Flyer Distributed by Jane Maxwell. “What is a Renewable Energy Dividend Policy?”. </a:t>
            </a:r>
            <a:r>
              <a:rPr lang="en-US" sz="5600" u="sng" dirty="0" smtClean="0">
                <a:latin typeface="Times New Roman" pitchFamily="18" charset="0"/>
                <a:cs typeface="Times New Roman" pitchFamily="18" charset="0"/>
              </a:rPr>
              <a:t>Florida Alliance For Renewable Energy</a:t>
            </a:r>
            <a:r>
              <a:rPr lang="en-US" sz="5600" dirty="0" smtClean="0">
                <a:latin typeface="Times New Roman" pitchFamily="18" charset="0"/>
                <a:cs typeface="Times New Roman" pitchFamily="18" charset="0"/>
              </a:rPr>
              <a:t>. 2009. </a:t>
            </a:r>
          </a:p>
          <a:p>
            <a:r>
              <a:rPr lang="en-US" sz="5600" dirty="0" smtClean="0">
                <a:latin typeface="Times New Roman" pitchFamily="18" charset="0"/>
                <a:cs typeface="Times New Roman" pitchFamily="18" charset="0"/>
              </a:rPr>
              <a:t>Google Engine Image Search. ©2008. &lt;</a:t>
            </a:r>
            <a:r>
              <a:rPr lang="en-US" sz="5600" dirty="0" smtClean="0">
                <a:latin typeface="Times New Roman" pitchFamily="18" charset="0"/>
                <a:cs typeface="Times New Roman" pitchFamily="18" charset="0"/>
                <a:hlinkClick r:id="rId7"/>
              </a:rPr>
              <a:t>http://202.118.40.5/y2/img/200851815224questions.gif</a:t>
            </a:r>
            <a:r>
              <a:rPr lang="en-US" sz="5600" dirty="0" smtClean="0">
                <a:latin typeface="Times New Roman" pitchFamily="18" charset="0"/>
                <a:cs typeface="Times New Roman" pitchFamily="18" charset="0"/>
              </a:rPr>
              <a:t>&gt;. </a:t>
            </a:r>
          </a:p>
          <a:p>
            <a:r>
              <a:rPr lang="en-US" sz="5600" dirty="0" smtClean="0">
                <a:latin typeface="Times New Roman" pitchFamily="18" charset="0"/>
                <a:cs typeface="Times New Roman" pitchFamily="18" charset="0"/>
              </a:rPr>
              <a:t>GRU: (Gainesville Regional Utilities). “Solar FIT”. Gainesville, FL. 2009 &lt;</a:t>
            </a:r>
            <a:r>
              <a:rPr lang="en-US" sz="5600" dirty="0" smtClean="0">
                <a:latin typeface="Times New Roman" pitchFamily="18" charset="0"/>
                <a:cs typeface="Times New Roman" pitchFamily="18" charset="0"/>
                <a:hlinkClick r:id="rId8"/>
              </a:rPr>
              <a:t>http://www.gru.com/OurCommunity/Environment/GreenEnergy/solar.jsp</a:t>
            </a:r>
            <a:r>
              <a:rPr lang="en-US" sz="5600" dirty="0" smtClean="0">
                <a:latin typeface="Times New Roman" pitchFamily="18" charset="0"/>
                <a:cs typeface="Times New Roman" pitchFamily="18" charset="0"/>
              </a:rPr>
              <a:t>&gt;. </a:t>
            </a:r>
          </a:p>
          <a:p>
            <a:r>
              <a:rPr lang="en-US" sz="5600" dirty="0" smtClean="0">
                <a:latin typeface="Times New Roman" pitchFamily="18" charset="0"/>
                <a:cs typeface="Times New Roman" pitchFamily="18" charset="0"/>
              </a:rPr>
              <a:t>Homepage Picture. “The Florida Senate.” </a:t>
            </a:r>
            <a:r>
              <a:rPr lang="en-US" sz="5600" u="sng" dirty="0" smtClean="0">
                <a:latin typeface="Times New Roman" pitchFamily="18" charset="0"/>
                <a:cs typeface="Times New Roman" pitchFamily="18" charset="0"/>
              </a:rPr>
              <a:t>flsenate.gov</a:t>
            </a:r>
            <a:r>
              <a:rPr lang="en-US" sz="5600" dirty="0" smtClean="0">
                <a:latin typeface="Times New Roman" pitchFamily="18" charset="0"/>
                <a:cs typeface="Times New Roman" pitchFamily="18" charset="0"/>
              </a:rPr>
              <a:t>. Copyright © 2000-2009 State of Florida. &lt;</a:t>
            </a:r>
            <a:r>
              <a:rPr lang="en-US" sz="5600" dirty="0" smtClean="0">
                <a:latin typeface="Times New Roman" pitchFamily="18" charset="0"/>
                <a:cs typeface="Times New Roman" pitchFamily="18" charset="0"/>
                <a:hlinkClick r:id="rId9"/>
              </a:rPr>
              <a:t>http://www.flsenate.gov/Welcome/index.cfm?CFID=153899993&amp;CFTOKEN=36097851</a:t>
            </a:r>
            <a:r>
              <a:rPr lang="en-US" sz="5600" dirty="0" smtClean="0">
                <a:latin typeface="Times New Roman" pitchFamily="18" charset="0"/>
                <a:cs typeface="Times New Roman" pitchFamily="18" charset="0"/>
              </a:rPr>
              <a:t>&gt;. </a:t>
            </a:r>
          </a:p>
          <a:p>
            <a:r>
              <a:rPr lang="en-US" sz="5600" dirty="0" smtClean="0">
                <a:latin typeface="Times New Roman" pitchFamily="18" charset="0"/>
                <a:cs typeface="Times New Roman" pitchFamily="18" charset="0"/>
              </a:rPr>
              <a:t>Jane Maxwell. Florida Alliance For Renewable Energy (FARE). Officer. Answered In Divik Schueller’s Questionnaire.  June 10, 2009. </a:t>
            </a:r>
          </a:p>
          <a:p>
            <a:pPr>
              <a:buNone/>
            </a:pPr>
            <a:r>
              <a:rPr lang="en-US" sz="5600" dirty="0" smtClean="0"/>
              <a:t>	&lt;</a:t>
            </a:r>
            <a:r>
              <a:rPr lang="en-US" sz="5600" dirty="0" smtClean="0">
                <a:hlinkClick r:id="rId10"/>
              </a:rPr>
              <a:t>http://www.dsireusa.org/incentives/incentive.cfm?Incentive_Code=FL19R&amp;re=1&amp;ee=1</a:t>
            </a:r>
            <a:r>
              <a:rPr lang="en-US" sz="5600" dirty="0" smtClean="0"/>
              <a:t>&gt;. </a:t>
            </a:r>
          </a:p>
          <a:p>
            <a:r>
              <a:rPr lang="en-US" sz="5600" dirty="0" smtClean="0">
                <a:latin typeface="Times New Roman" pitchFamily="18" charset="0"/>
                <a:cs typeface="Times New Roman" pitchFamily="18" charset="0"/>
              </a:rPr>
              <a:t>“Mission Statement and Goals”. </a:t>
            </a:r>
            <a:r>
              <a:rPr lang="en-US" sz="5600" u="sng" dirty="0" smtClean="0">
                <a:latin typeface="Times New Roman" pitchFamily="18" charset="0"/>
                <a:cs typeface="Times New Roman" pitchFamily="18" charset="0"/>
              </a:rPr>
              <a:t>Florida Public Service Commission</a:t>
            </a:r>
            <a:r>
              <a:rPr lang="en-US" sz="5600" dirty="0" smtClean="0">
                <a:latin typeface="Times New Roman" pitchFamily="18" charset="0"/>
                <a:cs typeface="Times New Roman" pitchFamily="18" charset="0"/>
              </a:rPr>
              <a:t>. 2009. </a:t>
            </a:r>
            <a:r>
              <a:rPr lang="en-US" sz="5600" dirty="0" smtClean="0"/>
              <a:t>Tallahassee, </a:t>
            </a:r>
            <a:r>
              <a:rPr lang="en-US" sz="5600" dirty="0" smtClean="0">
                <a:latin typeface="Times New Roman" pitchFamily="18" charset="0"/>
                <a:cs typeface="Times New Roman" pitchFamily="18" charset="0"/>
              </a:rPr>
              <a:t>Florida. &lt;</a:t>
            </a:r>
            <a:r>
              <a:rPr lang="en-US" sz="5600" dirty="0" smtClean="0">
                <a:latin typeface="Times New Roman" pitchFamily="18" charset="0"/>
                <a:cs typeface="Times New Roman" pitchFamily="18" charset="0"/>
                <a:hlinkClick r:id="rId11"/>
              </a:rPr>
              <a:t>http://www.psc.state.fl.us/about/mission.aspx</a:t>
            </a:r>
            <a:r>
              <a:rPr lang="en-US" sz="5600" dirty="0" smtClean="0">
                <a:latin typeface="Times New Roman" pitchFamily="18" charset="0"/>
                <a:cs typeface="Times New Roman" pitchFamily="18" charset="0"/>
              </a:rPr>
              <a:t>&gt;.</a:t>
            </a:r>
          </a:p>
          <a:p>
            <a:pPr>
              <a:buNone/>
            </a:pPr>
            <a:endParaRPr lang="en-US" sz="5200" dirty="0" smtClean="0"/>
          </a:p>
          <a:p>
            <a:pPr>
              <a:buNone/>
            </a:pPr>
            <a:endParaRPr lang="en-US" sz="5200" dirty="0" smtClean="0"/>
          </a:p>
          <a:p>
            <a:endParaRPr lang="en-US" sz="5200" dirty="0" smtClean="0">
              <a:latin typeface="Times New Roman" pitchFamily="18" charset="0"/>
              <a:cs typeface="Times New Roman" pitchFamily="18" charset="0"/>
            </a:endParaRPr>
          </a:p>
          <a:p>
            <a:endParaRPr lang="en-US" sz="5200"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US" dirty="0" smtClean="0"/>
              <a:t>Sources Continued</a:t>
            </a:r>
            <a:endParaRPr lang="en-US" dirty="0"/>
          </a:p>
        </p:txBody>
      </p:sp>
      <p:sp>
        <p:nvSpPr>
          <p:cNvPr id="3" name="Content Placeholder 2"/>
          <p:cNvSpPr>
            <a:spLocks noGrp="1"/>
          </p:cNvSpPr>
          <p:nvPr>
            <p:ph idx="1"/>
          </p:nvPr>
        </p:nvSpPr>
        <p:spPr>
          <a:xfrm>
            <a:off x="0" y="609600"/>
            <a:ext cx="9144000" cy="6019800"/>
          </a:xfrm>
        </p:spPr>
        <p:txBody>
          <a:bodyPr>
            <a:normAutofit fontScale="25000" lnSpcReduction="20000"/>
          </a:bodyPr>
          <a:lstStyle/>
          <a:p>
            <a:r>
              <a:rPr lang="en-US" sz="5600" u="sng" dirty="0" smtClean="0">
                <a:latin typeface="Times New Roman" pitchFamily="18" charset="0"/>
                <a:cs typeface="Times New Roman" pitchFamily="18" charset="0"/>
              </a:rPr>
              <a:t>Navigant Consulting</a:t>
            </a:r>
            <a:r>
              <a:rPr lang="en-US" sz="5600" dirty="0" smtClean="0">
                <a:latin typeface="Times New Roman" pitchFamily="18" charset="0"/>
                <a:cs typeface="Times New Roman" pitchFamily="18" charset="0"/>
              </a:rPr>
              <a:t>. “Florida Renewable Energy Potential Assessment: Full Report: Draft”. 24 Nov. 2008. Burlington, MA. Page 216. </a:t>
            </a:r>
          </a:p>
          <a:p>
            <a:r>
              <a:rPr lang="en-US" sz="5600" dirty="0" smtClean="0">
                <a:latin typeface="Times New Roman" pitchFamily="18" charset="0"/>
                <a:cs typeface="Times New Roman" pitchFamily="18" charset="0"/>
              </a:rPr>
              <a:t>“Senate District Map.”  The Florida Senate. </a:t>
            </a:r>
            <a:r>
              <a:rPr lang="en-US" sz="5600" u="sng" dirty="0" smtClean="0">
                <a:latin typeface="Times New Roman" pitchFamily="18" charset="0"/>
                <a:cs typeface="Times New Roman" pitchFamily="18" charset="0"/>
              </a:rPr>
              <a:t>flsenate.gov</a:t>
            </a:r>
            <a:r>
              <a:rPr lang="en-US" sz="5600" dirty="0" smtClean="0">
                <a:latin typeface="Times New Roman" pitchFamily="18" charset="0"/>
                <a:cs typeface="Times New Roman" pitchFamily="18" charset="0"/>
              </a:rPr>
              <a:t>. Copyright © 2000-2009. State of Florida. Tallahassee, FL. </a:t>
            </a:r>
          </a:p>
          <a:p>
            <a:pPr>
              <a:buNone/>
            </a:pPr>
            <a:r>
              <a:rPr lang="en-US" sz="5600" dirty="0" smtClean="0">
                <a:latin typeface="Times New Roman" pitchFamily="18" charset="0"/>
                <a:cs typeface="Times New Roman" pitchFamily="18" charset="0"/>
                <a:hlinkClick r:id="rId2"/>
              </a:rPr>
              <a:t>&lt;http://www.flsenate.gov/Legislators/index.cfm?Mode=District%20Information&amp;Submenu=2&amp;Tab=legislators</a:t>
            </a:r>
            <a:r>
              <a:rPr lang="en-US" sz="5600" dirty="0" smtClean="0">
                <a:latin typeface="Times New Roman" pitchFamily="18" charset="0"/>
                <a:cs typeface="Times New Roman" pitchFamily="18" charset="0"/>
              </a:rPr>
              <a:t>&gt;.</a:t>
            </a:r>
          </a:p>
          <a:p>
            <a:r>
              <a:rPr lang="en-US" sz="5600" dirty="0" smtClean="0">
                <a:latin typeface="Times New Roman" pitchFamily="18" charset="0"/>
                <a:cs typeface="Times New Roman" pitchFamily="18" charset="0"/>
              </a:rPr>
              <a:t>State of Florida. “Florida Governor Charlie Christ.”  </a:t>
            </a:r>
            <a:r>
              <a:rPr lang="en-US" sz="5600" u="sng" dirty="0" smtClean="0">
                <a:latin typeface="Times New Roman" pitchFamily="18" charset="0"/>
                <a:cs typeface="Times New Roman" pitchFamily="18" charset="0"/>
              </a:rPr>
              <a:t>MyFlorida.com</a:t>
            </a:r>
            <a:r>
              <a:rPr lang="en-US" sz="5600" dirty="0" smtClean="0">
                <a:latin typeface="Times New Roman" pitchFamily="18" charset="0"/>
                <a:cs typeface="Times New Roman" pitchFamily="18" charset="0"/>
              </a:rPr>
              <a:t>. Copyright 2008. Tallahassee, FL. &lt;</a:t>
            </a:r>
            <a:r>
              <a:rPr lang="en-US" sz="5600" dirty="0" smtClean="0">
                <a:latin typeface="Times New Roman" pitchFamily="18" charset="0"/>
                <a:cs typeface="Times New Roman" pitchFamily="18" charset="0"/>
                <a:hlinkClick r:id="rId3"/>
              </a:rPr>
              <a:t>http://www.ask.com/bar?q=Do+we+have+renewable+energy+portfolio+standard+in+Florida&amp;page=1&amp;qsrc=0&amp;ab=0&amp;u=http%3A%2F%2Fwww.flgov.com%2Frelease%2F10565</a:t>
            </a:r>
            <a:r>
              <a:rPr lang="en-US" sz="5600" dirty="0" smtClean="0">
                <a:latin typeface="Times New Roman" pitchFamily="18" charset="0"/>
                <a:cs typeface="Times New Roman" pitchFamily="18" charset="0"/>
              </a:rPr>
              <a:t>&gt;. </a:t>
            </a:r>
          </a:p>
          <a:p>
            <a:r>
              <a:rPr lang="en-US" sz="5600" dirty="0" smtClean="0">
                <a:latin typeface="Times New Roman" pitchFamily="18" charset="0"/>
                <a:cs typeface="Times New Roman" pitchFamily="18" charset="0"/>
              </a:rPr>
              <a:t>“STATEMENT OF AGENCY ORGANIZATION &amp; OPERATIONS.” </a:t>
            </a:r>
            <a:r>
              <a:rPr lang="en-US" sz="5600" u="sng" dirty="0" smtClean="0">
                <a:latin typeface="Times New Roman" pitchFamily="18" charset="0"/>
                <a:cs typeface="Times New Roman" pitchFamily="18" charset="0"/>
              </a:rPr>
              <a:t>Florida Public Service Commission</a:t>
            </a:r>
            <a:r>
              <a:rPr lang="en-US" sz="5600" dirty="0" smtClean="0">
                <a:latin typeface="Times New Roman" pitchFamily="18" charset="0"/>
                <a:cs typeface="Times New Roman" pitchFamily="18" charset="0"/>
              </a:rPr>
              <a:t>. October 2008. Tallahassee, FL. Page 2. &lt;</a:t>
            </a:r>
            <a:r>
              <a:rPr lang="en-US" sz="5600" dirty="0" smtClean="0">
                <a:latin typeface="Times New Roman" pitchFamily="18" charset="0"/>
                <a:cs typeface="Times New Roman" pitchFamily="18" charset="0"/>
                <a:hlinkClick r:id="rId4"/>
              </a:rPr>
              <a:t>http://www.psc.state.fl.us/home/files/SAOO.pdf</a:t>
            </a:r>
            <a:r>
              <a:rPr lang="en-US" sz="5600" dirty="0" smtClean="0">
                <a:latin typeface="Times New Roman" pitchFamily="18" charset="0"/>
                <a:cs typeface="Times New Roman" pitchFamily="18" charset="0"/>
              </a:rPr>
              <a:t>&gt;.</a:t>
            </a:r>
            <a:endParaRPr lang="en-US" sz="5600" baseline="30000" dirty="0" smtClean="0">
              <a:latin typeface="Times New Roman" pitchFamily="18" charset="0"/>
              <a:cs typeface="Times New Roman" pitchFamily="18" charset="0"/>
            </a:endParaRPr>
          </a:p>
          <a:p>
            <a:r>
              <a:rPr lang="en-US" sz="5600" dirty="0" smtClean="0">
                <a:latin typeface="Times New Roman" pitchFamily="18" charset="0"/>
                <a:cs typeface="Times New Roman" pitchFamily="18" charset="0"/>
              </a:rPr>
              <a:t>Stiftung, Heinrich Boil (The Green Political Foundation). “Feed-in Tariffs in America: Driving the Economy with Renewable Energy Policy that Works”. </a:t>
            </a:r>
            <a:r>
              <a:rPr lang="en-US" sz="5600" u="sng" dirty="0" smtClean="0">
                <a:latin typeface="Times New Roman" pitchFamily="18" charset="0"/>
                <a:cs typeface="Times New Roman" pitchFamily="18" charset="0"/>
              </a:rPr>
              <a:t>John Farrell New Rules Project</a:t>
            </a:r>
            <a:r>
              <a:rPr lang="en-US" sz="5600" dirty="0" smtClean="0">
                <a:latin typeface="Times New Roman" pitchFamily="18" charset="0"/>
                <a:cs typeface="Times New Roman" pitchFamily="18" charset="0"/>
              </a:rPr>
              <a:t>. April 2009. pg. 6.</a:t>
            </a:r>
          </a:p>
          <a:p>
            <a:r>
              <a:rPr lang="en-US" sz="5600" dirty="0" smtClean="0">
                <a:latin typeface="Times New Roman" pitchFamily="18" charset="0"/>
                <a:cs typeface="Times New Roman" pitchFamily="18" charset="0"/>
              </a:rPr>
              <a:t>“The 2009 Florida Statutes.” </a:t>
            </a:r>
            <a:r>
              <a:rPr lang="en-US" sz="5600" u="sng" dirty="0" smtClean="0">
                <a:latin typeface="Times New Roman" pitchFamily="18" charset="0"/>
                <a:cs typeface="Times New Roman" pitchFamily="18" charset="0"/>
              </a:rPr>
              <a:t>Online Sunshine</a:t>
            </a:r>
            <a:r>
              <a:rPr lang="en-US" sz="5600" dirty="0" smtClean="0">
                <a:latin typeface="Times New Roman" pitchFamily="18" charset="0"/>
                <a:cs typeface="Times New Roman" pitchFamily="18" charset="0"/>
              </a:rPr>
              <a:t>. Copyright © 1995-2009 The Florida Legislature. Tallahassee, FL.  &lt;</a:t>
            </a:r>
            <a:r>
              <a:rPr lang="en-US" sz="5600" dirty="0" smtClean="0">
                <a:latin typeface="Times New Roman" pitchFamily="18" charset="0"/>
                <a:cs typeface="Times New Roman" pitchFamily="18" charset="0"/>
                <a:hlinkClick r:id="rId5"/>
              </a:rPr>
              <a:t>http://www.leg.state.fl.us/Statutes/index.cfm?Mode=View%20Statutes&amp;Submenu=1&amp;Tab=statutes</a:t>
            </a:r>
            <a:r>
              <a:rPr lang="en-US" sz="5600" dirty="0" smtClean="0">
                <a:latin typeface="Times New Roman" pitchFamily="18" charset="0"/>
                <a:cs typeface="Times New Roman" pitchFamily="18" charset="0"/>
              </a:rPr>
              <a:t>&gt;.</a:t>
            </a:r>
          </a:p>
          <a:p>
            <a:r>
              <a:rPr lang="en-US" sz="5600" dirty="0" smtClean="0">
                <a:latin typeface="Times New Roman" pitchFamily="18" charset="0"/>
                <a:cs typeface="Times New Roman" pitchFamily="18" charset="0"/>
              </a:rPr>
              <a:t>“The 2009 Florida Statutes: Title XXVII: 366.92: Florida  renewable energy policy.” The Florida Senate. </a:t>
            </a:r>
            <a:r>
              <a:rPr lang="en-US" sz="5600" u="sng" dirty="0" smtClean="0">
                <a:latin typeface="Times New Roman" pitchFamily="18" charset="0"/>
                <a:cs typeface="Times New Roman" pitchFamily="18" charset="0"/>
              </a:rPr>
              <a:t>flsenate.gov</a:t>
            </a:r>
            <a:r>
              <a:rPr lang="en-US" sz="5600" dirty="0" smtClean="0">
                <a:latin typeface="Times New Roman" pitchFamily="18" charset="0"/>
                <a:cs typeface="Times New Roman" pitchFamily="18" charset="0"/>
              </a:rPr>
              <a:t>. Copyright © 2000-2009. State of Florida. Tallahassee, FL. &lt;</a:t>
            </a:r>
            <a:r>
              <a:rPr lang="en-US" sz="5600" dirty="0" smtClean="0">
                <a:latin typeface="Times New Roman" pitchFamily="18" charset="0"/>
                <a:cs typeface="Times New Roman" pitchFamily="18" charset="0"/>
                <a:hlinkClick r:id="rId6"/>
              </a:rPr>
              <a:t>http://www.flsenate.gov/Statutes/index.cfm?App_mode=Display_Statute&amp;Search_String=&amp;URL=Ch0366/SEC92.HTM&amp;Title=-%3E2008-%3ECh0366-%3ESection%2092#0366.92</a:t>
            </a:r>
            <a:r>
              <a:rPr lang="en-US" sz="5600" dirty="0" smtClean="0">
                <a:latin typeface="Times New Roman" pitchFamily="18" charset="0"/>
                <a:cs typeface="Times New Roman" pitchFamily="18" charset="0"/>
              </a:rPr>
              <a:t>.&gt; </a:t>
            </a:r>
          </a:p>
          <a:p>
            <a:r>
              <a:rPr lang="en-US" sz="5600" dirty="0" smtClean="0">
                <a:latin typeface="Times New Roman" pitchFamily="18" charset="0"/>
                <a:cs typeface="Times New Roman" pitchFamily="18" charset="0"/>
              </a:rPr>
              <a:t>“Welcome Page.” </a:t>
            </a:r>
            <a:r>
              <a:rPr lang="en-US" sz="5600" u="sng" dirty="0" smtClean="0">
                <a:latin typeface="Times New Roman" pitchFamily="18" charset="0"/>
                <a:cs typeface="Times New Roman" pitchFamily="18" charset="0"/>
              </a:rPr>
              <a:t>Online Sunshine: Official Website of the Florida Legislature</a:t>
            </a:r>
            <a:r>
              <a:rPr lang="en-US" sz="5600" dirty="0" smtClean="0">
                <a:latin typeface="Times New Roman" pitchFamily="18" charset="0"/>
                <a:cs typeface="Times New Roman" pitchFamily="18" charset="0"/>
              </a:rPr>
              <a:t>. Copyright © 1995-2009. The Florida Legislature.  Tallahassee, FL.   &lt;</a:t>
            </a:r>
            <a:r>
              <a:rPr lang="en-US" sz="5600" dirty="0" smtClean="0">
                <a:latin typeface="Times New Roman" pitchFamily="18" charset="0"/>
                <a:cs typeface="Times New Roman" pitchFamily="18" charset="0"/>
                <a:hlinkClick r:id="rId7"/>
              </a:rPr>
              <a:t>http://www.leg.state.fl.us/Welcome/index.cfm?CFID=95501045&amp;CFTOKEN=90778558</a:t>
            </a:r>
            <a:r>
              <a:rPr lang="en-US" sz="5600" dirty="0" smtClean="0">
                <a:latin typeface="Times New Roman" pitchFamily="18" charset="0"/>
                <a:cs typeface="Times New Roman" pitchFamily="18" charset="0"/>
              </a:rPr>
              <a:t>&gt;. </a:t>
            </a:r>
          </a:p>
          <a:p>
            <a:r>
              <a:rPr lang="en-US" sz="5600" dirty="0" smtClean="0">
                <a:latin typeface="Times New Roman" pitchFamily="18" charset="0"/>
                <a:cs typeface="Times New Roman" pitchFamily="18" charset="0"/>
              </a:rPr>
              <a:t>United States Government: Department of Energy. “Florida: Reserves &amp; Supply: Net Electricity Generation.” </a:t>
            </a:r>
            <a:r>
              <a:rPr lang="en-US" sz="5600" u="sng" dirty="0" smtClean="0">
                <a:latin typeface="Times New Roman" pitchFamily="18" charset="0"/>
                <a:cs typeface="Times New Roman" pitchFamily="18" charset="0"/>
              </a:rPr>
              <a:t>Energy Information Administration (EIA)</a:t>
            </a:r>
            <a:r>
              <a:rPr lang="en-US" sz="5600" dirty="0" smtClean="0">
                <a:latin typeface="Times New Roman" pitchFamily="18" charset="0"/>
                <a:cs typeface="Times New Roman" pitchFamily="18" charset="0"/>
              </a:rPr>
              <a:t>. Published July 23</a:t>
            </a:r>
            <a:r>
              <a:rPr lang="en-US" sz="5600" baseline="30000" dirty="0" smtClean="0">
                <a:latin typeface="Times New Roman" pitchFamily="18" charset="0"/>
                <a:cs typeface="Times New Roman" pitchFamily="18" charset="0"/>
              </a:rPr>
              <a:t>rd</a:t>
            </a:r>
            <a:r>
              <a:rPr lang="en-US" sz="5600" dirty="0" smtClean="0">
                <a:latin typeface="Times New Roman" pitchFamily="18" charset="0"/>
                <a:cs typeface="Times New Roman" pitchFamily="18" charset="0"/>
              </a:rPr>
              <a:t>, 2009. &lt;</a:t>
            </a:r>
            <a:r>
              <a:rPr lang="en-US" sz="5600" dirty="0" smtClean="0">
                <a:latin typeface="Times New Roman" pitchFamily="18" charset="0"/>
                <a:cs typeface="Times New Roman" pitchFamily="18" charset="0"/>
                <a:hlinkClick r:id="rId8"/>
              </a:rPr>
              <a:t>http://tonto.eia.doe.gov/state/state_energy_profiles.cfm?sid=FL</a:t>
            </a:r>
            <a:r>
              <a:rPr lang="en-US" sz="5600" dirty="0" smtClean="0">
                <a:latin typeface="Times New Roman" pitchFamily="18" charset="0"/>
                <a:cs typeface="Times New Roman" pitchFamily="18" charset="0"/>
              </a:rPr>
              <a:t>&gt;.</a:t>
            </a:r>
          </a:p>
          <a:p>
            <a:r>
              <a:rPr lang="en-US" sz="5600" dirty="0" smtClean="0">
                <a:latin typeface="Times New Roman" pitchFamily="18" charset="0"/>
                <a:cs typeface="Times New Roman" pitchFamily="18" charset="0"/>
              </a:rPr>
              <a:t>United States Government: Department of Energy. “Green Pricing and Net Metering Programs: 2007 Edition.” </a:t>
            </a:r>
            <a:r>
              <a:rPr lang="en-US" sz="5600" u="sng" dirty="0" smtClean="0">
                <a:latin typeface="Times New Roman" pitchFamily="18" charset="0"/>
                <a:cs typeface="Times New Roman" pitchFamily="18" charset="0"/>
              </a:rPr>
              <a:t>Energy Information Administration (EIA)</a:t>
            </a:r>
            <a:r>
              <a:rPr lang="en-US" sz="5600" dirty="0" smtClean="0">
                <a:latin typeface="Times New Roman" pitchFamily="18" charset="0"/>
                <a:cs typeface="Times New Roman" pitchFamily="18" charset="0"/>
              </a:rPr>
              <a:t>. Data For 2007. April 2009. &lt;</a:t>
            </a:r>
            <a:r>
              <a:rPr lang="en-US" sz="5600" dirty="0" smtClean="0">
                <a:latin typeface="Times New Roman" pitchFamily="18" charset="0"/>
                <a:cs typeface="Times New Roman" pitchFamily="18" charset="0"/>
                <a:hlinkClick r:id="rId9"/>
              </a:rPr>
              <a:t>http://www.eia.doe.gov/cneaf/solar.renewables/page/greenprice/green_pricing.html</a:t>
            </a:r>
            <a:r>
              <a:rPr lang="en-US" sz="5600" dirty="0" smtClean="0">
                <a:latin typeface="Times New Roman" pitchFamily="18" charset="0"/>
                <a:cs typeface="Times New Roman" pitchFamily="18" charset="0"/>
              </a:rPr>
              <a:t>&gt;.</a:t>
            </a:r>
          </a:p>
          <a:p>
            <a:r>
              <a:rPr lang="en-US" sz="5600" dirty="0" smtClean="0">
                <a:latin typeface="Times New Roman" pitchFamily="18" charset="0"/>
                <a:cs typeface="Times New Roman" pitchFamily="18" charset="0"/>
              </a:rPr>
              <a:t>United States Government: Department of Energy. “Table S7. Transportation Sector Energy Consumption Estimates, 2006.” </a:t>
            </a:r>
            <a:r>
              <a:rPr lang="en-US" sz="5600" u="sng" dirty="0" smtClean="0">
                <a:latin typeface="Times New Roman" pitchFamily="18" charset="0"/>
                <a:cs typeface="Times New Roman" pitchFamily="18" charset="0"/>
              </a:rPr>
              <a:t>Energy Information Administration (EIA)</a:t>
            </a:r>
            <a:r>
              <a:rPr lang="en-US" sz="5600" dirty="0" smtClean="0">
                <a:latin typeface="Times New Roman" pitchFamily="18" charset="0"/>
                <a:cs typeface="Times New Roman" pitchFamily="18" charset="0"/>
              </a:rPr>
              <a:t>.   </a:t>
            </a:r>
          </a:p>
          <a:p>
            <a:pPr>
              <a:buNone/>
            </a:pPr>
            <a:r>
              <a:rPr lang="en-US" sz="5600" dirty="0" smtClean="0">
                <a:latin typeface="Times New Roman" pitchFamily="18" charset="0"/>
                <a:cs typeface="Times New Roman" pitchFamily="18" charset="0"/>
              </a:rPr>
              <a:t>	</a:t>
            </a:r>
            <a:r>
              <a:rPr lang="en-US" sz="5600" dirty="0" smtClean="0">
                <a:latin typeface="Times New Roman" pitchFamily="18" charset="0"/>
                <a:cs typeface="Times New Roman" pitchFamily="18" charset="0"/>
                <a:hlinkClick r:id="rId10"/>
              </a:rPr>
              <a:t>&lt;http://www.eia.doe.gov/emeu/states/sep_sum/html/sum_btu_tra.html</a:t>
            </a:r>
            <a:r>
              <a:rPr lang="en-US" sz="5600" dirty="0" smtClean="0">
                <a:latin typeface="Times New Roman" pitchFamily="18" charset="0"/>
                <a:cs typeface="Times New Roman" pitchFamily="18" charset="0"/>
              </a:rPr>
              <a:t>&gt;.</a:t>
            </a:r>
          </a:p>
          <a:p>
            <a:pPr>
              <a:buNone/>
            </a:pPr>
            <a:endParaRPr lang="en-US" sz="5600"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sz="3600" b="1" dirty="0" smtClean="0">
                <a:latin typeface="Times New Roman" pitchFamily="18" charset="0"/>
                <a:cs typeface="Times New Roman" pitchFamily="18" charset="0"/>
              </a:rPr>
              <a:t>Questions?       Suggestions?      Comments?</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None/>
            </a:pPr>
            <a:r>
              <a:rPr lang="en-US" dirty="0" smtClean="0"/>
              <a:t> </a:t>
            </a:r>
            <a:endParaRPr lang="en-US" dirty="0"/>
          </a:p>
        </p:txBody>
      </p:sp>
      <p:pic>
        <p:nvPicPr>
          <p:cNvPr id="4" name="Picture 3" descr="200851815224questions.gif"/>
          <p:cNvPicPr>
            <a:picLocks noChangeAspect="1"/>
          </p:cNvPicPr>
          <p:nvPr/>
        </p:nvPicPr>
        <p:blipFill>
          <a:blip r:embed="rId2"/>
          <a:stretch>
            <a:fillRect/>
          </a:stretch>
        </p:blipFill>
        <p:spPr>
          <a:xfrm>
            <a:off x="762000" y="1219200"/>
            <a:ext cx="7772400" cy="4648200"/>
          </a:xfrm>
          <a:prstGeom prst="rect">
            <a:avLst/>
          </a:prstGeom>
        </p:spPr>
      </p:pic>
      <p:sp>
        <p:nvSpPr>
          <p:cNvPr id="5" name="Rectangle 4"/>
          <p:cNvSpPr/>
          <p:nvPr/>
        </p:nvSpPr>
        <p:spPr>
          <a:xfrm>
            <a:off x="0" y="6477000"/>
            <a:ext cx="9144000" cy="246221"/>
          </a:xfrm>
          <a:prstGeom prst="rect">
            <a:avLst/>
          </a:prstGeom>
        </p:spPr>
        <p:txBody>
          <a:bodyPr wrap="square">
            <a:spAutoFit/>
          </a:bodyPr>
          <a:lstStyle/>
          <a:p>
            <a:pPr algn="ctr"/>
            <a:r>
              <a:rPr lang="en-US" sz="1000" dirty="0" smtClean="0">
                <a:latin typeface="Times New Roman" pitchFamily="18" charset="0"/>
                <a:cs typeface="Times New Roman" pitchFamily="18" charset="0"/>
              </a:rPr>
              <a:t>Google Engine Image Search. ©2008. &lt;</a:t>
            </a:r>
            <a:r>
              <a:rPr lang="en-US" sz="1000" dirty="0" smtClean="0">
                <a:latin typeface="Times New Roman" pitchFamily="18" charset="0"/>
                <a:cs typeface="Times New Roman" pitchFamily="18" charset="0"/>
                <a:hlinkClick r:id="rId3"/>
              </a:rPr>
              <a:t>http://202.118.40.5/y2/img/200851815224questions.gif</a:t>
            </a:r>
            <a:r>
              <a:rPr lang="en-US" sz="1000" dirty="0" smtClean="0">
                <a:latin typeface="Times New Roman" pitchFamily="18" charset="0"/>
                <a:cs typeface="Times New Roman" pitchFamily="18" charset="0"/>
              </a:rPr>
              <a:t>&gt;. </a:t>
            </a:r>
            <a:endParaRPr lang="en-US" sz="1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6172200"/>
            <a:ext cx="8763000" cy="400110"/>
          </a:xfrm>
          <a:prstGeom prst="rect">
            <a:avLst/>
          </a:prstGeom>
        </p:spPr>
        <p:txBody>
          <a:bodyPr wrap="square">
            <a:spAutoFit/>
          </a:bodyPr>
          <a:lstStyle/>
          <a:p>
            <a:pPr algn="ctr"/>
            <a:r>
              <a:rPr lang="en-US" sz="1000" baseline="30000" dirty="0" smtClean="0">
                <a:latin typeface="Times New Roman" pitchFamily="18" charset="0"/>
                <a:cs typeface="Times New Roman" pitchFamily="18" charset="0"/>
              </a:rPr>
              <a:t>1</a:t>
            </a:r>
            <a:r>
              <a:rPr lang="en-US" sz="1000" dirty="0" smtClean="0">
                <a:latin typeface="Times New Roman" pitchFamily="18" charset="0"/>
                <a:cs typeface="Times New Roman" pitchFamily="18" charset="0"/>
              </a:rPr>
              <a:t>Stiftung, Heinrich Boil (The Green Political Foundation). “Feed-in Tariffs in America: Driving the Economy with Renewable Energy Policy that Works”. </a:t>
            </a:r>
            <a:r>
              <a:rPr lang="en-US" sz="1000" u="sng" dirty="0" smtClean="0">
                <a:latin typeface="Times New Roman" pitchFamily="18" charset="0"/>
                <a:cs typeface="Times New Roman" pitchFamily="18" charset="0"/>
              </a:rPr>
              <a:t>John Farrell New Rules Project</a:t>
            </a:r>
            <a:r>
              <a:rPr lang="en-US" sz="1000" dirty="0" smtClean="0">
                <a:latin typeface="Times New Roman" pitchFamily="18" charset="0"/>
                <a:cs typeface="Times New Roman" pitchFamily="18" charset="0"/>
              </a:rPr>
              <a:t>. April 2009. pg. 6.</a:t>
            </a:r>
            <a:endParaRPr lang="en-US" sz="1000" dirty="0">
              <a:latin typeface="Times New Roman" pitchFamily="18" charset="0"/>
              <a:cs typeface="Times New Roman" pitchFamily="18" charset="0"/>
            </a:endParaRPr>
          </a:p>
        </p:txBody>
      </p:sp>
      <p:graphicFrame>
        <p:nvGraphicFramePr>
          <p:cNvPr id="6" name="Diagram 5"/>
          <p:cNvGraphicFramePr/>
          <p:nvPr/>
        </p:nvGraphicFramePr>
        <p:xfrm>
          <a:off x="0" y="0"/>
          <a:ext cx="9144000" cy="6096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nvPr>
        </p:nvGraphicFramePr>
        <p:xfrm>
          <a:off x="457200" y="0"/>
          <a:ext cx="8686800" cy="6248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457200"/>
          </a:xfrm>
        </p:spPr>
        <p:txBody>
          <a:bodyPr>
            <a:noAutofit/>
          </a:bodyPr>
          <a:lstStyle/>
          <a:p>
            <a:r>
              <a:rPr lang="en-US" sz="3200" dirty="0" smtClean="0">
                <a:latin typeface="Times New Roman" pitchFamily="18" charset="0"/>
                <a:cs typeface="Times New Roman" pitchFamily="18" charset="0"/>
              </a:rPr>
              <a:t>Which Leads To…</a:t>
            </a:r>
            <a:endParaRPr lang="en-US" sz="3200" dirty="0">
              <a:latin typeface="Times New Roman" pitchFamily="18" charset="0"/>
              <a:cs typeface="Times New Roman" pitchFamily="18" charset="0"/>
            </a:endParaRPr>
          </a:p>
        </p:txBody>
      </p:sp>
      <p:pic>
        <p:nvPicPr>
          <p:cNvPr id="4" name="Picture 3" descr="senateseal2.jpg"/>
          <p:cNvPicPr>
            <a:picLocks noChangeAspect="1"/>
          </p:cNvPicPr>
          <p:nvPr/>
        </p:nvPicPr>
        <p:blipFill>
          <a:blip r:embed="rId3"/>
          <a:stretch>
            <a:fillRect/>
          </a:stretch>
        </p:blipFill>
        <p:spPr>
          <a:xfrm>
            <a:off x="457200" y="914400"/>
            <a:ext cx="1638300" cy="1524000"/>
          </a:xfrm>
          <a:prstGeom prst="rect">
            <a:avLst/>
          </a:prstGeom>
        </p:spPr>
      </p:pic>
      <p:pic>
        <p:nvPicPr>
          <p:cNvPr id="5" name="Picture 4" descr="houseseal.jpg"/>
          <p:cNvPicPr>
            <a:picLocks noChangeAspect="1"/>
          </p:cNvPicPr>
          <p:nvPr/>
        </p:nvPicPr>
        <p:blipFill>
          <a:blip r:embed="rId4"/>
          <a:stretch>
            <a:fillRect/>
          </a:stretch>
        </p:blipFill>
        <p:spPr>
          <a:xfrm>
            <a:off x="7010400" y="914400"/>
            <a:ext cx="1485900" cy="1600200"/>
          </a:xfrm>
          <a:prstGeom prst="rect">
            <a:avLst/>
          </a:prstGeom>
        </p:spPr>
      </p:pic>
      <p:sp>
        <p:nvSpPr>
          <p:cNvPr id="6" name="Rectangle 5"/>
          <p:cNvSpPr/>
          <p:nvPr/>
        </p:nvSpPr>
        <p:spPr>
          <a:xfrm>
            <a:off x="0" y="6519446"/>
            <a:ext cx="9144000" cy="338554"/>
          </a:xfrm>
          <a:prstGeom prst="rect">
            <a:avLst/>
          </a:prstGeom>
        </p:spPr>
        <p:txBody>
          <a:bodyPr wrap="square">
            <a:spAutoFit/>
          </a:bodyPr>
          <a:lstStyle/>
          <a:p>
            <a:pPr algn="ctr"/>
            <a:r>
              <a:rPr lang="en-US" sz="800" dirty="0" smtClean="0">
                <a:latin typeface="Times New Roman" pitchFamily="18" charset="0"/>
                <a:cs typeface="Times New Roman" pitchFamily="18" charset="0"/>
              </a:rPr>
              <a:t>“Welcome Page.” </a:t>
            </a:r>
            <a:r>
              <a:rPr lang="en-US" sz="800" u="sng" dirty="0" smtClean="0">
                <a:latin typeface="Times New Roman" pitchFamily="18" charset="0"/>
                <a:cs typeface="Times New Roman" pitchFamily="18" charset="0"/>
              </a:rPr>
              <a:t>Online Sunshine: Official Website of the Florida Legislature</a:t>
            </a:r>
            <a:r>
              <a:rPr lang="en-US" sz="800" dirty="0" smtClean="0">
                <a:latin typeface="Times New Roman" pitchFamily="18" charset="0"/>
                <a:cs typeface="Times New Roman" pitchFamily="18" charset="0"/>
              </a:rPr>
              <a:t>. Copyright © 1995-2009. The Florida Legislature.  Tallahassee, FL.   &lt;</a:t>
            </a:r>
            <a:r>
              <a:rPr lang="en-US" sz="800" dirty="0" smtClean="0">
                <a:latin typeface="Times New Roman" pitchFamily="18" charset="0"/>
                <a:cs typeface="Times New Roman" pitchFamily="18" charset="0"/>
                <a:hlinkClick r:id="rId5"/>
              </a:rPr>
              <a:t>http://www.leg.state.fl.us/Welcome/index.cfm?CFID=95501045&amp;CFTOKEN=90778558</a:t>
            </a:r>
            <a:r>
              <a:rPr lang="en-US" sz="800" dirty="0" smtClean="0">
                <a:latin typeface="Times New Roman" pitchFamily="18" charset="0"/>
                <a:cs typeface="Times New Roman" pitchFamily="18" charset="0"/>
              </a:rPr>
              <a:t>&gt;. </a:t>
            </a:r>
            <a:endParaRPr lang="en-US" sz="800" dirty="0">
              <a:latin typeface="Times New Roman" pitchFamily="18" charset="0"/>
              <a:cs typeface="Times New Roman" pitchFamily="18" charset="0"/>
            </a:endParaRPr>
          </a:p>
        </p:txBody>
      </p:sp>
      <p:graphicFrame>
        <p:nvGraphicFramePr>
          <p:cNvPr id="8" name="Diagram 7"/>
          <p:cNvGraphicFramePr/>
          <p:nvPr/>
        </p:nvGraphicFramePr>
        <p:xfrm>
          <a:off x="0" y="609600"/>
          <a:ext cx="9144000" cy="58674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cxnSp>
        <p:nvCxnSpPr>
          <p:cNvPr id="12" name="Straight Connector 11"/>
          <p:cNvCxnSpPr/>
          <p:nvPr/>
        </p:nvCxnSpPr>
        <p:spPr>
          <a:xfrm rot="16200000" flipH="1">
            <a:off x="3048000" y="3352800"/>
            <a:ext cx="228600" cy="228600"/>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2971800" y="3352800"/>
            <a:ext cx="228600" cy="228600"/>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838200" y="0"/>
            <a:ext cx="7848600" cy="533400"/>
          </a:xfrm>
        </p:spPr>
        <p:txBody>
          <a:bodyPr>
            <a:normAutofit fontScale="90000"/>
          </a:bodyPr>
          <a:lstStyle/>
          <a:p>
            <a:r>
              <a:rPr lang="en-US" dirty="0" smtClean="0"/>
              <a:t>Can You See The Difference?</a:t>
            </a:r>
            <a:endParaRPr lang="en-US" dirty="0"/>
          </a:p>
        </p:txBody>
      </p:sp>
      <p:sp>
        <p:nvSpPr>
          <p:cNvPr id="12" name="Content Placeholder 11"/>
          <p:cNvSpPr>
            <a:spLocks noGrp="1"/>
          </p:cNvSpPr>
          <p:nvPr>
            <p:ph sz="half" idx="1"/>
          </p:nvPr>
        </p:nvSpPr>
        <p:spPr>
          <a:xfrm>
            <a:off x="0" y="533401"/>
            <a:ext cx="9144000" cy="990599"/>
          </a:xfrm>
        </p:spPr>
        <p:txBody>
          <a:bodyPr>
            <a:normAutofit fontScale="25000" lnSpcReduction="20000"/>
          </a:bodyPr>
          <a:lstStyle/>
          <a:p>
            <a:pPr algn="ctr">
              <a:buNone/>
            </a:pPr>
            <a:endParaRPr lang="en-US" sz="8000" dirty="0" smtClean="0">
              <a:latin typeface="Times New Roman" pitchFamily="18" charset="0"/>
              <a:cs typeface="Times New Roman" pitchFamily="18" charset="0"/>
            </a:endParaRPr>
          </a:p>
          <a:p>
            <a:pPr algn="ctr">
              <a:buNone/>
            </a:pPr>
            <a:r>
              <a:rPr lang="en-US" sz="11200" dirty="0" smtClean="0">
                <a:latin typeface="Times New Roman" pitchFamily="18" charset="0"/>
                <a:cs typeface="Times New Roman" pitchFamily="18" charset="0"/>
              </a:rPr>
              <a:t>One legislative district can contain parts of many counties</a:t>
            </a:r>
          </a:p>
          <a:p>
            <a:pPr>
              <a:buNone/>
            </a:pPr>
            <a:r>
              <a:rPr lang="en-US" sz="9600" dirty="0" smtClean="0">
                <a:latin typeface="Times New Roman" pitchFamily="18" charset="0"/>
                <a:cs typeface="Times New Roman" pitchFamily="18" charset="0"/>
              </a:rPr>
              <a:t> </a:t>
            </a:r>
          </a:p>
          <a:p>
            <a:pPr>
              <a:buNone/>
            </a:pPr>
            <a:r>
              <a:rPr lang="en-US" sz="9600" dirty="0" smtClean="0">
                <a:latin typeface="Times New Roman" pitchFamily="18" charset="0"/>
                <a:cs typeface="Times New Roman" pitchFamily="18" charset="0"/>
              </a:rPr>
              <a:t> </a:t>
            </a:r>
          </a:p>
          <a:p>
            <a:pPr>
              <a:buNone/>
            </a:pPr>
            <a:r>
              <a:rPr lang="en-US" sz="3000" dirty="0" smtClean="0">
                <a:latin typeface="Times New Roman" pitchFamily="18" charset="0"/>
                <a:cs typeface="Times New Roman" pitchFamily="18" charset="0"/>
              </a:rPr>
              <a:t>                                                                       </a:t>
            </a:r>
          </a:p>
          <a:p>
            <a:pPr>
              <a:buNone/>
            </a:pPr>
            <a:endParaRPr lang="en-US" sz="2000" dirty="0">
              <a:latin typeface="Times New Roman" pitchFamily="18" charset="0"/>
              <a:cs typeface="Times New Roman" pitchFamily="18" charset="0"/>
            </a:endParaRPr>
          </a:p>
        </p:txBody>
      </p:sp>
      <p:pic>
        <p:nvPicPr>
          <p:cNvPr id="13" name="Picture 12" descr="senate_districts.gif"/>
          <p:cNvPicPr>
            <a:picLocks noChangeAspect="1"/>
          </p:cNvPicPr>
          <p:nvPr/>
        </p:nvPicPr>
        <p:blipFill>
          <a:blip r:embed="rId3"/>
          <a:stretch>
            <a:fillRect/>
          </a:stretch>
        </p:blipFill>
        <p:spPr>
          <a:xfrm>
            <a:off x="304800" y="2971800"/>
            <a:ext cx="2438400" cy="3124200"/>
          </a:xfrm>
          <a:prstGeom prst="rect">
            <a:avLst/>
          </a:prstGeom>
        </p:spPr>
      </p:pic>
      <p:sp>
        <p:nvSpPr>
          <p:cNvPr id="14" name="Rectangle 13"/>
          <p:cNvSpPr/>
          <p:nvPr/>
        </p:nvSpPr>
        <p:spPr>
          <a:xfrm>
            <a:off x="152400" y="6096000"/>
            <a:ext cx="3124200" cy="584775"/>
          </a:xfrm>
          <a:prstGeom prst="rect">
            <a:avLst/>
          </a:prstGeom>
        </p:spPr>
        <p:txBody>
          <a:bodyPr wrap="square">
            <a:spAutoFit/>
          </a:bodyPr>
          <a:lstStyle/>
          <a:p>
            <a:pPr algn="ctr"/>
            <a:r>
              <a:rPr lang="en-US" sz="800" dirty="0" smtClean="0">
                <a:latin typeface="Times New Roman" pitchFamily="18" charset="0"/>
                <a:cs typeface="Times New Roman" pitchFamily="18" charset="0"/>
              </a:rPr>
              <a:t>“Senate District Map.”  The Florida Senate. </a:t>
            </a:r>
            <a:r>
              <a:rPr lang="en-US" sz="800" u="sng" dirty="0" smtClean="0">
                <a:latin typeface="Times New Roman" pitchFamily="18" charset="0"/>
                <a:cs typeface="Times New Roman" pitchFamily="18" charset="0"/>
              </a:rPr>
              <a:t>flsenate.gov</a:t>
            </a:r>
            <a:r>
              <a:rPr lang="en-US" sz="800" dirty="0" smtClean="0">
                <a:latin typeface="Times New Roman" pitchFamily="18" charset="0"/>
                <a:cs typeface="Times New Roman" pitchFamily="18" charset="0"/>
              </a:rPr>
              <a:t>. Copyright © 2000-2009. State of Florida. Tallahassee, FL. </a:t>
            </a:r>
          </a:p>
          <a:p>
            <a:pPr algn="ctr"/>
            <a:r>
              <a:rPr lang="en-US" sz="800" dirty="0" smtClean="0">
                <a:latin typeface="Times New Roman" pitchFamily="18" charset="0"/>
                <a:cs typeface="Times New Roman" pitchFamily="18" charset="0"/>
              </a:rPr>
              <a:t>&lt;</a:t>
            </a:r>
            <a:r>
              <a:rPr lang="en-US" sz="800" dirty="0" smtClean="0">
                <a:latin typeface="Times New Roman" pitchFamily="18" charset="0"/>
                <a:cs typeface="Times New Roman" pitchFamily="18" charset="0"/>
                <a:hlinkClick r:id="rId4"/>
              </a:rPr>
              <a:t>http://www.flsenate.gov/Legislators/index.cfm?Mode=District%20Information&amp;Submenu=2&amp;Tab=legislators</a:t>
            </a:r>
            <a:r>
              <a:rPr lang="en-US" sz="800" dirty="0" smtClean="0">
                <a:latin typeface="Times New Roman" pitchFamily="18" charset="0"/>
                <a:cs typeface="Times New Roman" pitchFamily="18" charset="0"/>
              </a:rPr>
              <a:t>&gt;.</a:t>
            </a:r>
            <a:endParaRPr lang="en-US" sz="800" dirty="0">
              <a:latin typeface="Times New Roman" pitchFamily="18" charset="0"/>
              <a:cs typeface="Times New Roman" pitchFamily="18" charset="0"/>
            </a:endParaRPr>
          </a:p>
        </p:txBody>
      </p:sp>
      <p:pic>
        <p:nvPicPr>
          <p:cNvPr id="15" name="Picture 14" descr="county_outline.jpg"/>
          <p:cNvPicPr>
            <a:picLocks noChangeAspect="1"/>
          </p:cNvPicPr>
          <p:nvPr/>
        </p:nvPicPr>
        <p:blipFill>
          <a:blip r:embed="rId5"/>
          <a:stretch>
            <a:fillRect/>
          </a:stretch>
        </p:blipFill>
        <p:spPr>
          <a:xfrm>
            <a:off x="3505200" y="2971800"/>
            <a:ext cx="2209800" cy="3276600"/>
          </a:xfrm>
          <a:prstGeom prst="rect">
            <a:avLst/>
          </a:prstGeom>
        </p:spPr>
      </p:pic>
      <p:sp>
        <p:nvSpPr>
          <p:cNvPr id="16" name="Rectangle 15"/>
          <p:cNvSpPr/>
          <p:nvPr/>
        </p:nvSpPr>
        <p:spPr>
          <a:xfrm>
            <a:off x="3276600" y="6273225"/>
            <a:ext cx="2819400" cy="584775"/>
          </a:xfrm>
          <a:prstGeom prst="rect">
            <a:avLst/>
          </a:prstGeom>
        </p:spPr>
        <p:txBody>
          <a:bodyPr wrap="square">
            <a:spAutoFit/>
          </a:bodyPr>
          <a:lstStyle/>
          <a:p>
            <a:pPr algn="ctr"/>
            <a:r>
              <a:rPr lang="en-US" sz="800" dirty="0" smtClean="0">
                <a:latin typeface="Times New Roman" pitchFamily="18" charset="0"/>
                <a:cs typeface="Times New Roman" pitchFamily="18" charset="0"/>
              </a:rPr>
              <a:t>Florida Division of Emergency Management (FDEM). “State of Florida: County Outline.” </a:t>
            </a:r>
            <a:r>
              <a:rPr lang="en-US" sz="800" u="sng" dirty="0" smtClean="0">
                <a:latin typeface="Times New Roman" pitchFamily="18" charset="0"/>
                <a:cs typeface="Times New Roman" pitchFamily="18" charset="0"/>
              </a:rPr>
              <a:t>floridadisaster.org</a:t>
            </a:r>
            <a:r>
              <a:rPr lang="en-US" sz="800" dirty="0" smtClean="0">
                <a:latin typeface="Times New Roman" pitchFamily="18" charset="0"/>
                <a:cs typeface="Times New Roman" pitchFamily="18" charset="0"/>
              </a:rPr>
              <a:t>. Copyright © 2002 FDEM. Tallahassee, FL.  &lt;</a:t>
            </a:r>
            <a:r>
              <a:rPr lang="en-US" sz="800" dirty="0" smtClean="0">
                <a:latin typeface="Times New Roman" pitchFamily="18" charset="0"/>
                <a:cs typeface="Times New Roman" pitchFamily="18" charset="0"/>
                <a:hlinkClick r:id="rId6"/>
              </a:rPr>
              <a:t>http://www.floridadisaster.org/images/county_outline.jpg</a:t>
            </a:r>
            <a:r>
              <a:rPr lang="en-US" sz="800" dirty="0" smtClean="0">
                <a:latin typeface="Times New Roman" pitchFamily="18" charset="0"/>
                <a:cs typeface="Times New Roman" pitchFamily="18" charset="0"/>
              </a:rPr>
              <a:t>&gt;. </a:t>
            </a:r>
            <a:endParaRPr lang="en-US" sz="800" dirty="0">
              <a:latin typeface="Times New Roman" pitchFamily="18" charset="0"/>
              <a:cs typeface="Times New Roman" pitchFamily="18" charset="0"/>
            </a:endParaRPr>
          </a:p>
        </p:txBody>
      </p:sp>
      <p:pic>
        <p:nvPicPr>
          <p:cNvPr id="19" name="Picture 18" descr="eastcentral_districts.jpg"/>
          <p:cNvPicPr>
            <a:picLocks noChangeAspect="1"/>
          </p:cNvPicPr>
          <p:nvPr/>
        </p:nvPicPr>
        <p:blipFill>
          <a:blip r:embed="rId7"/>
          <a:stretch>
            <a:fillRect/>
          </a:stretch>
        </p:blipFill>
        <p:spPr>
          <a:xfrm>
            <a:off x="6477000" y="2971800"/>
            <a:ext cx="2114550" cy="2771775"/>
          </a:xfrm>
          <a:prstGeom prst="rect">
            <a:avLst/>
          </a:prstGeom>
        </p:spPr>
      </p:pic>
      <p:sp>
        <p:nvSpPr>
          <p:cNvPr id="23" name="Rectangle 22"/>
          <p:cNvSpPr/>
          <p:nvPr/>
        </p:nvSpPr>
        <p:spPr>
          <a:xfrm>
            <a:off x="304800" y="2209800"/>
            <a:ext cx="2178802" cy="369332"/>
          </a:xfrm>
          <a:prstGeom prst="rect">
            <a:avLst/>
          </a:prstGeom>
        </p:spPr>
        <p:txBody>
          <a:bodyPr wrap="none">
            <a:spAutoFit/>
          </a:bodyPr>
          <a:lstStyle/>
          <a:p>
            <a:r>
              <a:rPr lang="en-US" dirty="0" smtClean="0">
                <a:latin typeface="Times New Roman" pitchFamily="18" charset="0"/>
                <a:cs typeface="Times New Roman" pitchFamily="18" charset="0"/>
              </a:rPr>
              <a:t>Senator District Map </a:t>
            </a:r>
            <a:endParaRPr lang="en-US" dirty="0"/>
          </a:p>
        </p:txBody>
      </p:sp>
      <p:sp>
        <p:nvSpPr>
          <p:cNvPr id="24" name="Rectangle 23"/>
          <p:cNvSpPr/>
          <p:nvPr/>
        </p:nvSpPr>
        <p:spPr>
          <a:xfrm>
            <a:off x="3810000" y="2057400"/>
            <a:ext cx="1402948" cy="369332"/>
          </a:xfrm>
          <a:prstGeom prst="rect">
            <a:avLst/>
          </a:prstGeom>
        </p:spPr>
        <p:txBody>
          <a:bodyPr wrap="none">
            <a:spAutoFit/>
          </a:bodyPr>
          <a:lstStyle/>
          <a:p>
            <a:r>
              <a:rPr lang="en-US" dirty="0" smtClean="0">
                <a:latin typeface="Times New Roman" pitchFamily="18" charset="0"/>
                <a:cs typeface="Times New Roman" pitchFamily="18" charset="0"/>
              </a:rPr>
              <a:t>County Map </a:t>
            </a:r>
            <a:endParaRPr lang="en-US" dirty="0"/>
          </a:p>
        </p:txBody>
      </p:sp>
      <p:sp>
        <p:nvSpPr>
          <p:cNvPr id="25" name="Rectangle 24"/>
          <p:cNvSpPr/>
          <p:nvPr/>
        </p:nvSpPr>
        <p:spPr>
          <a:xfrm>
            <a:off x="6019800" y="1981200"/>
            <a:ext cx="3124200" cy="923330"/>
          </a:xfrm>
          <a:prstGeom prst="rect">
            <a:avLst/>
          </a:prstGeom>
        </p:spPr>
        <p:txBody>
          <a:bodyPr wrap="square">
            <a:spAutoFit/>
          </a:bodyPr>
          <a:lstStyle/>
          <a:p>
            <a:pPr algn="ctr">
              <a:buNone/>
            </a:pPr>
            <a:r>
              <a:rPr lang="en-US" dirty="0" smtClean="0">
                <a:latin typeface="Times New Roman" pitchFamily="18" charset="0"/>
                <a:cs typeface="Times New Roman" pitchFamily="18" charset="0"/>
              </a:rPr>
              <a:t>Example Representative District Map: </a:t>
            </a:r>
          </a:p>
          <a:p>
            <a:pPr algn="ctr">
              <a:buNone/>
            </a:pPr>
            <a:r>
              <a:rPr lang="en-US" dirty="0" smtClean="0">
                <a:latin typeface="Times New Roman" pitchFamily="18" charset="0"/>
                <a:cs typeface="Times New Roman" pitchFamily="18" charset="0"/>
              </a:rPr>
              <a:t>East Central Region</a:t>
            </a:r>
          </a:p>
        </p:txBody>
      </p:sp>
      <p:sp>
        <p:nvSpPr>
          <p:cNvPr id="26" name="Rectangle 25"/>
          <p:cNvSpPr/>
          <p:nvPr/>
        </p:nvSpPr>
        <p:spPr>
          <a:xfrm>
            <a:off x="6248400" y="5791200"/>
            <a:ext cx="2895600" cy="584775"/>
          </a:xfrm>
          <a:prstGeom prst="rect">
            <a:avLst/>
          </a:prstGeom>
        </p:spPr>
        <p:txBody>
          <a:bodyPr wrap="square">
            <a:spAutoFit/>
          </a:bodyPr>
          <a:lstStyle/>
          <a:p>
            <a:pPr algn="ctr"/>
            <a:r>
              <a:rPr lang="en-US" sz="800" dirty="0" smtClean="0">
                <a:latin typeface="Times New Roman" pitchFamily="18" charset="0"/>
                <a:cs typeface="Times New Roman" pitchFamily="18" charset="0"/>
              </a:rPr>
              <a:t>“East Central Region of Florida.” University of Central </a:t>
            </a:r>
            <a:r>
              <a:rPr lang="en-US" sz="800" u="sng" dirty="0" smtClean="0">
                <a:latin typeface="Times New Roman" pitchFamily="18" charset="0"/>
                <a:cs typeface="Times New Roman" pitchFamily="18" charset="0"/>
              </a:rPr>
              <a:t>Florida Libraries: Government Information and Related Resources</a:t>
            </a:r>
            <a:r>
              <a:rPr lang="en-US" sz="800" dirty="0" smtClean="0">
                <a:latin typeface="Times New Roman" pitchFamily="18" charset="0"/>
                <a:cs typeface="Times New Roman" pitchFamily="18" charset="0"/>
              </a:rPr>
              <a:t>. Orlando, FL. Copyright © 2008. Last Updated May 5, 2009.   </a:t>
            </a:r>
          </a:p>
          <a:p>
            <a:pPr algn="ctr"/>
            <a:r>
              <a:rPr lang="en-US" sz="800" dirty="0" smtClean="0">
                <a:latin typeface="Times New Roman" pitchFamily="18" charset="0"/>
                <a:cs typeface="Times New Roman" pitchFamily="18" charset="0"/>
                <a:hlinkClick r:id="rId8"/>
              </a:rPr>
              <a:t>&lt;http://library.ucf.edu/govdocs/Images/eastcentral_districts.jpg</a:t>
            </a:r>
            <a:r>
              <a:rPr lang="en-US" sz="800" dirty="0" smtClean="0">
                <a:latin typeface="Times New Roman" pitchFamily="18" charset="0"/>
                <a:cs typeface="Times New Roman" pitchFamily="18" charset="0"/>
              </a:rPr>
              <a:t>&gt;.</a:t>
            </a:r>
            <a:endParaRPr lang="en-US" sz="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a:bodyPr>
          <a:lstStyle/>
          <a:p>
            <a:r>
              <a:rPr lang="en-US" sz="3200" dirty="0" smtClean="0">
                <a:latin typeface="Times New Roman" pitchFamily="18" charset="0"/>
                <a:cs typeface="Times New Roman" pitchFamily="18" charset="0"/>
              </a:rPr>
              <a:t>FL Governor Information Overview</a:t>
            </a:r>
            <a:endParaRPr lang="en-US" sz="3200" dirty="0">
              <a:latin typeface="Times New Roman" pitchFamily="18" charset="0"/>
              <a:cs typeface="Times New Roman" pitchFamily="18" charset="0"/>
            </a:endParaRPr>
          </a:p>
        </p:txBody>
      </p:sp>
      <p:graphicFrame>
        <p:nvGraphicFramePr>
          <p:cNvPr id="4" name="Content Placeholder 3"/>
          <p:cNvGraphicFramePr>
            <a:graphicFrameLocks noGrp="1"/>
          </p:cNvGraphicFramePr>
          <p:nvPr>
            <p:ph idx="1"/>
          </p:nvPr>
        </p:nvGraphicFramePr>
        <p:xfrm>
          <a:off x="0" y="838200"/>
          <a:ext cx="9144000" cy="5562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le 4"/>
          <p:cNvSpPr/>
          <p:nvPr/>
        </p:nvSpPr>
        <p:spPr>
          <a:xfrm>
            <a:off x="0" y="6553200"/>
            <a:ext cx="9144000" cy="215444"/>
          </a:xfrm>
          <a:prstGeom prst="rect">
            <a:avLst/>
          </a:prstGeom>
        </p:spPr>
        <p:txBody>
          <a:bodyPr wrap="square">
            <a:spAutoFit/>
          </a:bodyPr>
          <a:lstStyle/>
          <a:p>
            <a:pPr algn="ctr"/>
            <a:r>
              <a:rPr lang="en-US" sz="800" dirty="0" smtClean="0">
                <a:latin typeface="Times New Roman" pitchFamily="18" charset="0"/>
                <a:cs typeface="Times New Roman" pitchFamily="18" charset="0"/>
              </a:rPr>
              <a:t>“The 2009 Florida Statutes.” </a:t>
            </a:r>
            <a:r>
              <a:rPr lang="en-US" sz="800" u="sng" dirty="0" smtClean="0">
                <a:latin typeface="Times New Roman" pitchFamily="18" charset="0"/>
                <a:cs typeface="Times New Roman" pitchFamily="18" charset="0"/>
              </a:rPr>
              <a:t>Online Sunshine</a:t>
            </a:r>
            <a:r>
              <a:rPr lang="en-US" sz="800" dirty="0" smtClean="0">
                <a:latin typeface="Times New Roman" pitchFamily="18" charset="0"/>
                <a:cs typeface="Times New Roman" pitchFamily="18" charset="0"/>
              </a:rPr>
              <a:t>. Copyright © 1995-2009 The Florida Legislature. Tallahassee, FL.  &lt;</a:t>
            </a:r>
            <a:r>
              <a:rPr lang="en-US" sz="800" dirty="0" smtClean="0">
                <a:latin typeface="Times New Roman" pitchFamily="18" charset="0"/>
                <a:cs typeface="Times New Roman" pitchFamily="18" charset="0"/>
                <a:hlinkClick r:id="rId7"/>
              </a:rPr>
              <a:t>http://www.leg.state.fl.us/Statutes/index.cfm?Mode=View%20Statutes&amp;Submenu=1&amp;Tab=statutes</a:t>
            </a:r>
            <a:r>
              <a:rPr lang="en-US" sz="800" dirty="0" smtClean="0">
                <a:latin typeface="Times New Roman" pitchFamily="18" charset="0"/>
                <a:cs typeface="Times New Roman" pitchFamily="18" charset="0"/>
              </a:rPr>
              <a:t>&gt;.</a:t>
            </a:r>
            <a:endParaRPr lang="en-US" sz="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0" y="0"/>
          <a:ext cx="9144000" cy="6172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Rectangle 2"/>
          <p:cNvSpPr/>
          <p:nvPr/>
        </p:nvSpPr>
        <p:spPr>
          <a:xfrm>
            <a:off x="0" y="6324600"/>
            <a:ext cx="9144000" cy="338554"/>
          </a:xfrm>
          <a:prstGeom prst="rect">
            <a:avLst/>
          </a:prstGeom>
        </p:spPr>
        <p:txBody>
          <a:bodyPr wrap="square">
            <a:spAutoFit/>
          </a:bodyPr>
          <a:lstStyle/>
          <a:p>
            <a:pPr algn="ctr"/>
            <a:r>
              <a:rPr lang="en-US" sz="800" dirty="0" smtClean="0">
                <a:latin typeface="Times New Roman" pitchFamily="18" charset="0"/>
                <a:cs typeface="Times New Roman" pitchFamily="18" charset="0"/>
              </a:rPr>
              <a:t>Florida Energy and Climate Commission. “2006 Florida Energy Act”. </a:t>
            </a:r>
            <a:r>
              <a:rPr lang="en-US" sz="800" u="sng" dirty="0" smtClean="0">
                <a:latin typeface="Times New Roman" pitchFamily="18" charset="0"/>
                <a:cs typeface="Times New Roman" pitchFamily="18" charset="0"/>
              </a:rPr>
              <a:t>MyFlorida</a:t>
            </a:r>
            <a:r>
              <a:rPr lang="en-US" sz="800" dirty="0" smtClean="0">
                <a:latin typeface="Times New Roman" pitchFamily="18" charset="0"/>
                <a:cs typeface="Times New Roman" pitchFamily="18" charset="0"/>
              </a:rPr>
              <a:t>. 2009 Department of Management Services. &lt;</a:t>
            </a:r>
            <a:r>
              <a:rPr lang="en-US" sz="800" dirty="0" smtClean="0">
                <a:latin typeface="Times New Roman" pitchFamily="18" charset="0"/>
                <a:cs typeface="Times New Roman" pitchFamily="18" charset="0"/>
                <a:hlinkClick r:id="rId7"/>
              </a:rPr>
              <a:t>http://myfloridaclimate.com/climate_quick_links/florida_energy_climate_commission/energy_climate_change_policy/2006_florida_energy_act</a:t>
            </a:r>
            <a:r>
              <a:rPr lang="en-US" sz="800" dirty="0" smtClean="0">
                <a:latin typeface="Times New Roman" pitchFamily="18" charset="0"/>
                <a:cs typeface="Times New Roman" pitchFamily="18" charset="0"/>
              </a:rPr>
              <a:t>&gt;. </a:t>
            </a:r>
            <a:endParaRPr lang="en-US" sz="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1501</TotalTime>
  <Words>2331</Words>
  <Application>Microsoft Office PowerPoint</Application>
  <PresentationFormat>On-screen Show (4:3)</PresentationFormat>
  <Paragraphs>265</Paragraphs>
  <Slides>22</Slides>
  <Notes>9</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Florida (FL) Renewable Energy (RE) Governmental Policy: State Level Holistic Overview</vt:lpstr>
      <vt:lpstr>Slide 2</vt:lpstr>
      <vt:lpstr>Slide 3</vt:lpstr>
      <vt:lpstr>Slide 4</vt:lpstr>
      <vt:lpstr>Slide 5</vt:lpstr>
      <vt:lpstr>Which Leads To…</vt:lpstr>
      <vt:lpstr>Can You See The Difference?</vt:lpstr>
      <vt:lpstr>FL Governor Information Overview</vt:lpstr>
      <vt:lpstr>Slide 9</vt:lpstr>
      <vt:lpstr>Slide 10</vt:lpstr>
      <vt:lpstr> </vt:lpstr>
      <vt:lpstr>PSC Organizational Structure</vt:lpstr>
      <vt:lpstr>Slide 13</vt:lpstr>
      <vt:lpstr>Slide 14</vt:lpstr>
      <vt:lpstr>U.S. Net Metering Customers, 2003-2007</vt:lpstr>
      <vt:lpstr>Slide 16</vt:lpstr>
      <vt:lpstr>Slide 17</vt:lpstr>
      <vt:lpstr>Slide 18</vt:lpstr>
      <vt:lpstr>Slide 19</vt:lpstr>
      <vt:lpstr>Sources</vt:lpstr>
      <vt:lpstr>Sources Continued</vt:lpstr>
      <vt:lpstr>Questions?       Suggestions?      Comments?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Divik Schueller</dc:creator>
  <cp:lastModifiedBy>Eric Layton</cp:lastModifiedBy>
  <cp:revision>177</cp:revision>
  <dcterms:created xsi:type="dcterms:W3CDTF">2009-07-13T20:38:51Z</dcterms:created>
  <dcterms:modified xsi:type="dcterms:W3CDTF">2009-10-12T04:52:12Z</dcterms:modified>
</cp:coreProperties>
</file>